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61" r:id="rId4"/>
    <p:sldId id="267" r:id="rId5"/>
    <p:sldId id="268" r:id="rId6"/>
    <p:sldId id="269" r:id="rId7"/>
    <p:sldId id="271" r:id="rId8"/>
    <p:sldId id="270" r:id="rId9"/>
    <p:sldId id="272" r:id="rId10"/>
    <p:sldId id="273" r:id="rId11"/>
    <p:sldId id="274" r:id="rId12"/>
    <p:sldId id="275" r:id="rId13"/>
    <p:sldId id="277" r:id="rId14"/>
    <p:sldId id="276" r:id="rId15"/>
    <p:sldId id="262" r:id="rId16"/>
    <p:sldId id="27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53" autoAdjust="0"/>
    <p:restoredTop sz="94660"/>
  </p:normalViewPr>
  <p:slideViewPr>
    <p:cSldViewPr snapToGrid="0" snapToObjects="1">
      <p:cViewPr>
        <p:scale>
          <a:sx n="70" d="100"/>
          <a:sy n="70" d="100"/>
        </p:scale>
        <p:origin x="-1326" y="-1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571500" y="1676401"/>
            <a:ext cx="8001000" cy="2424766"/>
          </a:xfrm>
        </p:spPr>
        <p:txBody>
          <a:bodyPr anchor="b" anchorCtr="0">
            <a:noAutofit/>
          </a:bodyPr>
          <a:lstStyle>
            <a:lvl1pPr>
              <a:defRPr sz="5600">
                <a:solidFill>
                  <a:schemeClr val="tx1"/>
                </a:solidFill>
              </a:defRPr>
            </a:lvl1pPr>
          </a:lstStyle>
          <a:p>
            <a:r>
              <a:rPr lang="it-IT" smtClean="0"/>
              <a:t>Fare clic per modificare stile</a:t>
            </a:r>
            <a:endParaRPr/>
          </a:p>
        </p:txBody>
      </p:sp>
      <p:sp>
        <p:nvSpPr>
          <p:cNvPr id="3" name="Subtitle 2"/>
          <p:cNvSpPr>
            <a:spLocks noGrp="1"/>
          </p:cNvSpPr>
          <p:nvPr>
            <p:ph type="subTitle" idx="1"/>
          </p:nvPr>
        </p:nvSpPr>
        <p:spPr>
          <a:xfrm>
            <a:off x="571500" y="4419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dirty="0"/>
          </a:p>
        </p:txBody>
      </p:sp>
      <p:sp>
        <p:nvSpPr>
          <p:cNvPr id="4" name="Date Placeholder 3"/>
          <p:cNvSpPr>
            <a:spLocks noGrp="1"/>
          </p:cNvSpPr>
          <p:nvPr>
            <p:ph type="dt" sz="half" idx="10"/>
          </p:nvPr>
        </p:nvSpPr>
        <p:spPr/>
        <p:txBody>
          <a:bodyPr/>
          <a:lstStyle/>
          <a:p>
            <a:fld id="{A4A6734C-E115-4BC5-9FB0-F9BF6FABFDA0}" type="datetimeFigureOut">
              <a:rPr lang="en-US" smtClean="0"/>
              <a:pPr/>
              <a:t>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pPr/>
              <a:t>‹N›</a:t>
            </a:fld>
            <a:endParaRPr lang="en-US"/>
          </a:p>
        </p:txBody>
      </p:sp>
      <p:pic>
        <p:nvPicPr>
          <p:cNvPr id="9" name="Picture 8" descr="standardRule.png"/>
          <p:cNvPicPr>
            <a:picLocks noChangeAspect="1"/>
          </p:cNvPicPr>
          <p:nvPr/>
        </p:nvPicPr>
        <p:blipFill>
          <a:blip r:embed="rId3" cstate="print"/>
          <a:stretch>
            <a:fillRect/>
          </a:stretch>
        </p:blipFill>
        <p:spPr>
          <a:xfrm>
            <a:off x="2705100" y="4191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594360" y="434609"/>
            <a:ext cx="3749040" cy="1709928"/>
          </a:xfrm>
        </p:spPr>
        <p:txBody>
          <a:bodyPr vert="horz" lIns="91440" tIns="45720" rIns="91440" bIns="45720" rtlCol="0" anchor="b">
            <a:noAutofit/>
          </a:bodyPr>
          <a:lstStyle>
            <a:lvl1pPr algn="ctr" defTabSz="914400" rtl="0" eaLnBrk="1" latinLnBrk="0" hangingPunct="1">
              <a:spcBef>
                <a:spcPct val="0"/>
              </a:spcBef>
              <a:buNone/>
              <a:defRPr sz="3600" b="0" kern="1200">
                <a:solidFill>
                  <a:schemeClr val="tx1"/>
                </a:solidFill>
                <a:latin typeface="+mj-lt"/>
                <a:ea typeface="+mj-ea"/>
                <a:cs typeface="+mj-cs"/>
              </a:defRPr>
            </a:lvl1pPr>
          </a:lstStyle>
          <a:p>
            <a:r>
              <a:rPr lang="it-IT" smtClean="0"/>
              <a:t>Fare clic per modificare stile</a:t>
            </a:r>
            <a:endParaRPr/>
          </a:p>
        </p:txBody>
      </p:sp>
      <p:sp>
        <p:nvSpPr>
          <p:cNvPr id="4" name="Text Placeholder 3"/>
          <p:cNvSpPr>
            <a:spLocks noGrp="1"/>
          </p:cNvSpPr>
          <p:nvPr>
            <p:ph type="body" sz="half" idx="2"/>
          </p:nvPr>
        </p:nvSpPr>
        <p:spPr>
          <a:xfrm>
            <a:off x="594360" y="2551176"/>
            <a:ext cx="3749040" cy="3145536"/>
          </a:xfrm>
        </p:spPr>
        <p:txBody>
          <a:bodyPr vert="horz" lIns="91440" tIns="45720" rIns="91440" bIns="45720" rtlCol="0">
            <a:normAutofit/>
          </a:bodyPr>
          <a:lstStyle>
            <a:lvl1pPr marL="0" indent="0">
              <a:spcAft>
                <a:spcPts val="10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it-IT" smtClean="0"/>
              <a:t>Fare clic per modificare gli stili del testo dello schema</a:t>
            </a:r>
          </a:p>
        </p:txBody>
      </p:sp>
      <p:sp>
        <p:nvSpPr>
          <p:cNvPr id="5" name="Date Placeholder 4"/>
          <p:cNvSpPr>
            <a:spLocks noGrp="1"/>
          </p:cNvSpPr>
          <p:nvPr>
            <p:ph type="dt" sz="half" idx="10"/>
          </p:nvPr>
        </p:nvSpPr>
        <p:spPr/>
        <p:txBody>
          <a:bodyPr/>
          <a:lstStyle/>
          <a:p>
            <a:fld id="{A4A6734C-E115-4BC5-9FB0-F9BF6FABFDA0}" type="datetimeFigureOut">
              <a:rPr lang="en-US" smtClean="0"/>
              <a:pPr/>
              <a:t>10/3/2013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pPr/>
              <a:t>‹N›</a:t>
            </a:fld>
            <a:endParaRPr lang="en-US"/>
          </a:p>
        </p:txBody>
      </p:sp>
      <p:pic>
        <p:nvPicPr>
          <p:cNvPr id="8" name="Picture 7" descr="shortRule.png"/>
          <p:cNvPicPr>
            <a:picLocks noChangeAspect="1"/>
          </p:cNvPicPr>
          <p:nvPr/>
        </p:nvPicPr>
        <p:blipFill>
          <a:blip r:embed="rId2" cstate="print"/>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3" cstate="print"/>
          <a:stretch>
            <a:fillRect/>
          </a:stretch>
        </p:blipFill>
        <p:spPr>
          <a:xfrm rot="308222">
            <a:off x="6798020" y="538594"/>
            <a:ext cx="1808485" cy="516710"/>
          </a:xfrm>
          <a:prstGeom prst="rect">
            <a:avLst/>
          </a:prstGeom>
        </p:spPr>
      </p:pic>
      <p:sp>
        <p:nvSpPr>
          <p:cNvPr id="3" name="Picture Placeholder 2"/>
          <p:cNvSpPr>
            <a:spLocks noGrp="1"/>
          </p:cNvSpPr>
          <p:nvPr>
            <p:ph type="pic" idx="1"/>
          </p:nvPr>
        </p:nvSpPr>
        <p:spPr>
          <a:xfrm rot="150174">
            <a:off x="4827538" y="836203"/>
            <a:ext cx="3657600" cy="4937760"/>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magine sopra didascalia">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it-IT" smtClean="0"/>
              <a:t>Fare clic per modificare stile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3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it-IT" smtClean="0"/>
              <a:t>Fare clic per modificare gli stili del testo dello schema</a:t>
            </a:r>
          </a:p>
        </p:txBody>
      </p:sp>
      <p:sp>
        <p:nvSpPr>
          <p:cNvPr id="5" name="Date Placeholder 4"/>
          <p:cNvSpPr>
            <a:spLocks noGrp="1"/>
          </p:cNvSpPr>
          <p:nvPr>
            <p:ph type="dt" sz="half" idx="10"/>
          </p:nvPr>
        </p:nvSpPr>
        <p:spPr/>
        <p:txBody>
          <a:bodyPr/>
          <a:lstStyle/>
          <a:p>
            <a:fld id="{A4A6734C-E115-4BC5-9FB0-F9BF6FABFDA0}" type="datetimeFigureOut">
              <a:rPr lang="en-US" smtClean="0"/>
              <a:pPr/>
              <a:t>10/3/2013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pPr/>
              <a:t>‹N›</a:t>
            </a:fld>
            <a:endParaRPr lang="en-US"/>
          </a:p>
        </p:txBody>
      </p:sp>
      <p:pic>
        <p:nvPicPr>
          <p:cNvPr id="8" name="Picture 7" descr="shortRule.png"/>
          <p:cNvPicPr>
            <a:picLocks noChangeAspect="1"/>
          </p:cNvPicPr>
          <p:nvPr/>
        </p:nvPicPr>
        <p:blipFill>
          <a:blip r:embed="rId3" cstate="print"/>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359666" y="458370"/>
            <a:ext cx="4424669" cy="307912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2 Immagini sopra didascalia">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cstate="print"/>
          <a:stretch>
            <a:fillRect/>
          </a:stretch>
        </p:blipFill>
        <p:spPr>
          <a:xfrm>
            <a:off x="0" y="0"/>
            <a:ext cx="9144000" cy="6858000"/>
          </a:xfrm>
          <a:prstGeom prst="rect">
            <a:avLst/>
          </a:prstGeom>
        </p:spPr>
      </p:pic>
      <p:pic>
        <p:nvPicPr>
          <p:cNvPr id="11" name="Picture 10" descr="parAvion.png"/>
          <p:cNvPicPr>
            <a:picLocks noChangeAspect="1"/>
          </p:cNvPicPr>
          <p:nvPr/>
        </p:nvPicPr>
        <p:blipFill>
          <a:blip r:embed="rId3" cstate="print"/>
          <a:stretch>
            <a:fillRect/>
          </a:stretch>
        </p:blipFill>
        <p:spPr>
          <a:xfrm rot="308222">
            <a:off x="6835967" y="278688"/>
            <a:ext cx="1695954" cy="484558"/>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it-IT" smtClean="0"/>
              <a:t>Fare clic per modificare stile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3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it-IT" smtClean="0"/>
              <a:t>Fare clic per modificare gli stili del testo dello schema</a:t>
            </a:r>
          </a:p>
        </p:txBody>
      </p:sp>
      <p:sp>
        <p:nvSpPr>
          <p:cNvPr id="5" name="Date Placeholder 4"/>
          <p:cNvSpPr>
            <a:spLocks noGrp="1"/>
          </p:cNvSpPr>
          <p:nvPr>
            <p:ph type="dt" sz="half" idx="10"/>
          </p:nvPr>
        </p:nvSpPr>
        <p:spPr/>
        <p:txBody>
          <a:bodyPr/>
          <a:lstStyle/>
          <a:p>
            <a:fld id="{A4A6734C-E115-4BC5-9FB0-F9BF6FABFDA0}" type="datetimeFigureOut">
              <a:rPr lang="en-US" smtClean="0"/>
              <a:pPr/>
              <a:t>10/3/2013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pPr/>
              <a:t>‹N›</a:t>
            </a:fld>
            <a:endParaRPr lang="en-US"/>
          </a:p>
        </p:txBody>
      </p:sp>
      <p:pic>
        <p:nvPicPr>
          <p:cNvPr id="8" name="Picture 7" descr="shortRule.png"/>
          <p:cNvPicPr>
            <a:picLocks noChangeAspect="1"/>
          </p:cNvPicPr>
          <p:nvPr/>
        </p:nvPicPr>
        <p:blipFill>
          <a:blip r:embed="rId4" cstate="print"/>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3" cstate="print"/>
          <a:stretch>
            <a:fillRect/>
          </a:stretch>
        </p:blipFill>
        <p:spPr>
          <a:xfrm rot="20785255">
            <a:off x="2866028" y="3182426"/>
            <a:ext cx="1695954" cy="484558"/>
          </a:xfrm>
          <a:prstGeom prst="rect">
            <a:avLst/>
          </a:prstGeom>
        </p:spPr>
      </p:pic>
      <p:sp>
        <p:nvSpPr>
          <p:cNvPr id="10" name="Picture Placeholder 2"/>
          <p:cNvSpPr>
            <a:spLocks noGrp="1"/>
          </p:cNvSpPr>
          <p:nvPr>
            <p:ph type="pic" idx="13"/>
          </p:nvPr>
        </p:nvSpPr>
        <p:spPr>
          <a:xfrm rot="150321">
            <a:off x="4329929" y="546774"/>
            <a:ext cx="4163077" cy="2961146"/>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
        <p:nvSpPr>
          <p:cNvPr id="3" name="Picture Placeholder 2"/>
          <p:cNvSpPr>
            <a:spLocks noGrp="1"/>
          </p:cNvSpPr>
          <p:nvPr>
            <p:ph type="pic" idx="1"/>
          </p:nvPr>
        </p:nvSpPr>
        <p:spPr>
          <a:xfrm rot="21380673">
            <a:off x="699762" y="451178"/>
            <a:ext cx="4163077" cy="2961146"/>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 Immagini con didascalia">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cstate="print"/>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4983480" y="4800600"/>
            <a:ext cx="3246120" cy="1188720"/>
          </a:xfrm>
        </p:spPr>
        <p:txBody>
          <a:bodyPr vert="horz" lIns="91440" tIns="45720" rIns="91440" bIns="45720" rtlCol="0" anchor="t" anchorCtr="0">
            <a:normAutofit/>
          </a:bodyPr>
          <a:lstStyle>
            <a:lvl1pPr marL="0" indent="0" algn="ctr">
              <a:spcAft>
                <a:spcPts val="300"/>
              </a:spcAft>
              <a:buNone/>
              <a:defRPr sz="20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it-IT" smtClean="0"/>
              <a:t>Fare clic per modificare gli stili del testo dello schema</a:t>
            </a:r>
          </a:p>
        </p:txBody>
      </p:sp>
      <p:sp>
        <p:nvSpPr>
          <p:cNvPr id="5" name="Date Placeholder 4"/>
          <p:cNvSpPr>
            <a:spLocks noGrp="1"/>
          </p:cNvSpPr>
          <p:nvPr>
            <p:ph type="dt" sz="half" idx="10"/>
          </p:nvPr>
        </p:nvSpPr>
        <p:spPr/>
        <p:txBody>
          <a:bodyPr/>
          <a:lstStyle/>
          <a:p>
            <a:fld id="{A4A6734C-E115-4BC5-9FB0-F9BF6FABFDA0}" type="datetimeFigureOut">
              <a:rPr lang="en-US" smtClean="0"/>
              <a:pPr/>
              <a:t>10/3/2013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pPr/>
              <a:t>‹N›</a:t>
            </a:fld>
            <a:endParaRPr lang="en-US"/>
          </a:p>
        </p:txBody>
      </p:sp>
      <p:sp>
        <p:nvSpPr>
          <p:cNvPr id="10" name="Picture Placeholder 2"/>
          <p:cNvSpPr>
            <a:spLocks noGrp="1"/>
          </p:cNvSpPr>
          <p:nvPr>
            <p:ph type="pic" idx="13"/>
          </p:nvPr>
        </p:nvSpPr>
        <p:spPr>
          <a:xfrm rot="253865">
            <a:off x="4415567" y="369110"/>
            <a:ext cx="3794703" cy="2729767"/>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
        <p:nvSpPr>
          <p:cNvPr id="3" name="Picture Placeholder 2"/>
          <p:cNvSpPr>
            <a:spLocks noGrp="1"/>
          </p:cNvSpPr>
          <p:nvPr>
            <p:ph type="pic" idx="1"/>
          </p:nvPr>
        </p:nvSpPr>
        <p:spPr>
          <a:xfrm rot="20973137">
            <a:off x="530124" y="631160"/>
            <a:ext cx="3837559" cy="2604282"/>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
        <p:nvSpPr>
          <p:cNvPr id="14" name="Picture Placeholder 2"/>
          <p:cNvSpPr>
            <a:spLocks noGrp="1"/>
          </p:cNvSpPr>
          <p:nvPr>
            <p:ph type="pic" idx="14"/>
          </p:nvPr>
        </p:nvSpPr>
        <p:spPr>
          <a:xfrm rot="470783">
            <a:off x="708565" y="3070624"/>
            <a:ext cx="3918749" cy="2827517"/>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
        <p:nvSpPr>
          <p:cNvPr id="11" name="Title 1"/>
          <p:cNvSpPr>
            <a:spLocks noGrp="1"/>
          </p:cNvSpPr>
          <p:nvPr>
            <p:ph type="title"/>
          </p:nvPr>
        </p:nvSpPr>
        <p:spPr>
          <a:xfrm rot="21240000">
            <a:off x="4717562" y="3396154"/>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it-IT" smtClean="0"/>
              <a:t>Fare clic per modificare stile</a:t>
            </a:r>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4 Immagini con didascalia">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cstate="print"/>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762000" y="4876800"/>
            <a:ext cx="3048000" cy="1188720"/>
          </a:xfrm>
        </p:spPr>
        <p:txBody>
          <a:bodyPr vert="horz" lIns="91440" tIns="45720" rIns="91440" bIns="45720" rtlCol="0">
            <a:normAutofit/>
          </a:bodyPr>
          <a:lstStyle>
            <a:lvl1pPr marL="0" indent="0" algn="ctr">
              <a:spcAft>
                <a:spcPts val="300"/>
              </a:spcAft>
              <a:buNone/>
              <a:defRPr sz="2000" kern="12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it-IT" smtClean="0"/>
              <a:t>Fare clic per modificare gli stili del testo dello schema</a:t>
            </a:r>
          </a:p>
        </p:txBody>
      </p:sp>
      <p:sp>
        <p:nvSpPr>
          <p:cNvPr id="5" name="Date Placeholder 4"/>
          <p:cNvSpPr>
            <a:spLocks noGrp="1"/>
          </p:cNvSpPr>
          <p:nvPr>
            <p:ph type="dt" sz="half" idx="10"/>
          </p:nvPr>
        </p:nvSpPr>
        <p:spPr/>
        <p:txBody>
          <a:bodyPr/>
          <a:lstStyle/>
          <a:p>
            <a:fld id="{A4A6734C-E115-4BC5-9FB0-F9BF6FABFDA0}" type="datetimeFigureOut">
              <a:rPr lang="en-US" smtClean="0"/>
              <a:pPr/>
              <a:t>10/3/2013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pPr/>
              <a:t>‹N›</a:t>
            </a:fld>
            <a:endParaRPr lang="en-US"/>
          </a:p>
        </p:txBody>
      </p:sp>
      <p:pic>
        <p:nvPicPr>
          <p:cNvPr id="15" name="Picture 14" descr="parAvion.png"/>
          <p:cNvPicPr>
            <a:picLocks noChangeAspect="1"/>
          </p:cNvPicPr>
          <p:nvPr/>
        </p:nvPicPr>
        <p:blipFill>
          <a:blip r:embed="rId3" cstate="print"/>
          <a:stretch>
            <a:fillRect/>
          </a:stretch>
        </p:blipFill>
        <p:spPr>
          <a:xfrm rot="308222">
            <a:off x="7428515" y="2619243"/>
            <a:ext cx="1580737" cy="451639"/>
          </a:xfrm>
          <a:prstGeom prst="rect">
            <a:avLst/>
          </a:prstGeom>
        </p:spPr>
      </p:pic>
      <p:pic>
        <p:nvPicPr>
          <p:cNvPr id="11" name="Picture 10" descr="pictureStamp-Frame.png"/>
          <p:cNvPicPr>
            <a:picLocks noChangeAspect="1"/>
          </p:cNvPicPr>
          <p:nvPr/>
        </p:nvPicPr>
        <p:blipFill>
          <a:blip r:embed="rId4" cstate="print"/>
          <a:stretch>
            <a:fillRect/>
          </a:stretch>
        </p:blipFill>
        <p:spPr>
          <a:xfrm rot="322260">
            <a:off x="6339646" y="604321"/>
            <a:ext cx="1610332" cy="2025115"/>
          </a:xfrm>
          <a:prstGeom prst="rect">
            <a:avLst/>
          </a:prstGeom>
        </p:spPr>
      </p:pic>
      <p:pic>
        <p:nvPicPr>
          <p:cNvPr id="13" name="Picture 12" descr="pictureStamp-Frame.png"/>
          <p:cNvPicPr>
            <a:picLocks noChangeAspect="1"/>
          </p:cNvPicPr>
          <p:nvPr/>
        </p:nvPicPr>
        <p:blipFill>
          <a:blip r:embed="rId4" cstate="print"/>
          <a:stretch>
            <a:fillRect/>
          </a:stretch>
        </p:blipFill>
        <p:spPr>
          <a:xfrm rot="322260">
            <a:off x="4891846" y="985321"/>
            <a:ext cx="1610332" cy="2025115"/>
          </a:xfrm>
          <a:prstGeom prst="rect">
            <a:avLst/>
          </a:prstGeom>
        </p:spPr>
      </p:pic>
      <p:sp>
        <p:nvSpPr>
          <p:cNvPr id="16" name="Picture Placeholder 2"/>
          <p:cNvSpPr>
            <a:spLocks noGrp="1"/>
          </p:cNvSpPr>
          <p:nvPr>
            <p:ph type="pic" idx="14"/>
          </p:nvPr>
        </p:nvSpPr>
        <p:spPr>
          <a:xfrm rot="247118">
            <a:off x="5075220" y="1165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
        <p:nvSpPr>
          <p:cNvPr id="17" name="Picture Placeholder 2"/>
          <p:cNvSpPr>
            <a:spLocks noGrp="1"/>
          </p:cNvSpPr>
          <p:nvPr>
            <p:ph type="pic" idx="15"/>
          </p:nvPr>
        </p:nvSpPr>
        <p:spPr>
          <a:xfrm rot="271248">
            <a:off x="6523020" y="784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
        <p:nvSpPr>
          <p:cNvPr id="10" name="Picture Placeholder 2"/>
          <p:cNvSpPr>
            <a:spLocks noGrp="1"/>
          </p:cNvSpPr>
          <p:nvPr>
            <p:ph type="pic" idx="13"/>
          </p:nvPr>
        </p:nvSpPr>
        <p:spPr>
          <a:xfrm rot="253865">
            <a:off x="4519045" y="2873698"/>
            <a:ext cx="3931920" cy="2834640"/>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
        <p:nvSpPr>
          <p:cNvPr id="3" name="Picture Placeholder 2"/>
          <p:cNvSpPr>
            <a:spLocks noGrp="1"/>
          </p:cNvSpPr>
          <p:nvPr>
            <p:ph type="pic" idx="1"/>
          </p:nvPr>
        </p:nvSpPr>
        <p:spPr>
          <a:xfrm rot="21193488">
            <a:off x="610678" y="450635"/>
            <a:ext cx="3931920" cy="2834640"/>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
        <p:nvSpPr>
          <p:cNvPr id="14" name="Title 1"/>
          <p:cNvSpPr>
            <a:spLocks noGrp="1"/>
          </p:cNvSpPr>
          <p:nvPr>
            <p:ph type="title"/>
          </p:nvPr>
        </p:nvSpPr>
        <p:spPr>
          <a:xfrm rot="21240000">
            <a:off x="455724" y="3551615"/>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it-IT" smtClean="0"/>
              <a:t>Fare clic per modificare stile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a:p>
        </p:txBody>
      </p:sp>
      <p:sp>
        <p:nvSpPr>
          <p:cNvPr id="3" name="Vertical Text Placeholder 2"/>
          <p:cNvSpPr>
            <a:spLocks noGrp="1"/>
          </p:cNvSpPr>
          <p:nvPr>
            <p:ph type="body" orient="vert" idx="1"/>
          </p:nvPr>
        </p:nvSpPr>
        <p:spPr/>
        <p:txBody>
          <a:bodyPr vert="eaVert"/>
          <a:lstStyle>
            <a:lvl5pPr>
              <a:defRPr/>
            </a:lvl5pPr>
            <a:lvl6pPr marL="2286000" indent="-457200">
              <a:defRPr/>
            </a:lvl6pPr>
            <a:lvl7pPr marL="2286000" indent="-457200">
              <a:defRPr/>
            </a:lvl7pPr>
            <a:lvl8pPr marL="2286000" indent="-457200">
              <a:defRPr/>
            </a:lvl8pPr>
            <a:lvl9pPr marL="2286000" indent="-457200">
              <a:defRPr/>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dirty="0"/>
          </a:p>
        </p:txBody>
      </p:sp>
      <p:sp>
        <p:nvSpPr>
          <p:cNvPr id="4" name="Date Placeholder 3"/>
          <p:cNvSpPr>
            <a:spLocks noGrp="1"/>
          </p:cNvSpPr>
          <p:nvPr>
            <p:ph type="dt" sz="half" idx="10"/>
          </p:nvPr>
        </p:nvSpPr>
        <p:spPr/>
        <p:txBody>
          <a:bodyPr/>
          <a:lstStyle/>
          <a:p>
            <a:fld id="{A4A6734C-E115-4BC5-9FB0-F9BF6FABFDA0}" type="datetimeFigureOut">
              <a:rPr lang="en-US" smtClean="0"/>
              <a:pPr/>
              <a:t>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pPr/>
              <a:t>‹N›</a:t>
            </a:fld>
            <a:endParaRPr lang="en-US"/>
          </a:p>
        </p:txBody>
      </p:sp>
      <p:pic>
        <p:nvPicPr>
          <p:cNvPr id="7" name="Picture 6" descr="standardRule.png"/>
          <p:cNvPicPr>
            <a:picLocks noChangeAspect="1"/>
          </p:cNvPicPr>
          <p:nvPr/>
        </p:nvPicPr>
        <p:blipFill>
          <a:blip r:embed="rId2" cstate="print"/>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634" y="577849"/>
            <a:ext cx="1882589" cy="5461001"/>
          </a:xfrm>
        </p:spPr>
        <p:txBody>
          <a:bodyPr vert="eaVert"/>
          <a:lstStyle>
            <a:lvl1pPr>
              <a:defRPr sz="4400"/>
            </a:lvl1pPr>
          </a:lstStyle>
          <a:p>
            <a:r>
              <a:rPr lang="it-IT" smtClean="0"/>
              <a:t>Fare clic per modificare stile</a:t>
            </a:r>
            <a:endParaRPr/>
          </a:p>
        </p:txBody>
      </p:sp>
      <p:sp>
        <p:nvSpPr>
          <p:cNvPr id="3" name="Vertical Text Placeholder 2"/>
          <p:cNvSpPr>
            <a:spLocks noGrp="1"/>
          </p:cNvSpPr>
          <p:nvPr>
            <p:ph type="body" orient="vert" idx="1"/>
          </p:nvPr>
        </p:nvSpPr>
        <p:spPr>
          <a:xfrm>
            <a:off x="578224" y="577849"/>
            <a:ext cx="5768788" cy="5461001"/>
          </a:xfrm>
        </p:spPr>
        <p:txBody>
          <a:bodyPr vert="eaVert"/>
          <a:lstStyle>
            <a:lvl5pPr>
              <a:defRPr/>
            </a:lvl5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dirty="0"/>
          </a:p>
        </p:txBody>
      </p:sp>
      <p:sp>
        <p:nvSpPr>
          <p:cNvPr id="4" name="Date Placeholder 3"/>
          <p:cNvSpPr>
            <a:spLocks noGrp="1"/>
          </p:cNvSpPr>
          <p:nvPr>
            <p:ph type="dt" sz="half" idx="10"/>
          </p:nvPr>
        </p:nvSpPr>
        <p:spPr/>
        <p:txBody>
          <a:bodyPr/>
          <a:lstStyle/>
          <a:p>
            <a:fld id="{A4A6734C-E115-4BC5-9FB0-F9BF6FABFDA0}" type="datetimeFigureOut">
              <a:rPr lang="en-US" smtClean="0"/>
              <a:pPr/>
              <a:t>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pPr/>
              <a:t>‹N›</a:t>
            </a:fld>
            <a:endParaRPr lang="en-US"/>
          </a:p>
        </p:txBody>
      </p:sp>
      <p:pic>
        <p:nvPicPr>
          <p:cNvPr id="7" name="Picture 6" descr="verticalRule.png"/>
          <p:cNvPicPr>
            <a:picLocks noChangeAspect="1"/>
          </p:cNvPicPr>
          <p:nvPr/>
        </p:nvPicPr>
        <p:blipFill>
          <a:blip r:embed="rId2" cstate="print"/>
          <a:stretch>
            <a:fillRect/>
          </a:stretch>
        </p:blipFill>
        <p:spPr>
          <a:xfrm>
            <a:off x="6512859" y="1562100"/>
            <a:ext cx="152400" cy="37338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a:p>
        </p:txBody>
      </p:sp>
      <p:sp>
        <p:nvSpPr>
          <p:cNvPr id="3" name="Content Placeholder 2"/>
          <p:cNvSpPr>
            <a:spLocks noGrp="1"/>
          </p:cNvSpPr>
          <p:nvPr>
            <p:ph idx="1"/>
          </p:nvPr>
        </p:nvSpPr>
        <p:spPr/>
        <p:txBody>
          <a:bodyPr/>
          <a:lstStyle>
            <a:lvl5pPr>
              <a:defRPr/>
            </a:lvl5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dirty="0"/>
          </a:p>
        </p:txBody>
      </p:sp>
      <p:sp>
        <p:nvSpPr>
          <p:cNvPr id="4" name="Date Placeholder 3"/>
          <p:cNvSpPr>
            <a:spLocks noGrp="1"/>
          </p:cNvSpPr>
          <p:nvPr>
            <p:ph type="dt" sz="half" idx="10"/>
          </p:nvPr>
        </p:nvSpPr>
        <p:spPr/>
        <p:txBody>
          <a:bodyPr/>
          <a:lstStyle/>
          <a:p>
            <a:fld id="{A4A6734C-E115-4BC5-9FB0-F9BF6FABFDA0}" type="datetimeFigureOut">
              <a:rPr lang="en-US" smtClean="0"/>
              <a:pPr/>
              <a:t>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pPr/>
              <a:t>‹N›</a:t>
            </a:fld>
            <a:endParaRPr lang="en-US"/>
          </a:p>
        </p:txBody>
      </p:sp>
      <p:pic>
        <p:nvPicPr>
          <p:cNvPr id="8" name="Picture 7" descr="standardRule.png"/>
          <p:cNvPicPr>
            <a:picLocks noChangeAspect="1"/>
          </p:cNvPicPr>
          <p:nvPr/>
        </p:nvPicPr>
        <p:blipFill>
          <a:blip r:embed="rId2" cstate="print"/>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apositiva titolo con 3 immagini">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571500" y="2057401"/>
            <a:ext cx="8001000" cy="2424766"/>
          </a:xfrm>
        </p:spPr>
        <p:txBody>
          <a:bodyPr anchor="b" anchorCtr="0">
            <a:noAutofit/>
          </a:bodyPr>
          <a:lstStyle>
            <a:lvl1pPr>
              <a:defRPr sz="5600">
                <a:solidFill>
                  <a:schemeClr val="tx1"/>
                </a:solidFill>
              </a:defRPr>
            </a:lvl1pPr>
          </a:lstStyle>
          <a:p>
            <a:r>
              <a:rPr lang="it-IT" smtClean="0"/>
              <a:t>Fare clic per modificare stile</a:t>
            </a:r>
            <a:endParaRPr/>
          </a:p>
        </p:txBody>
      </p:sp>
      <p:sp>
        <p:nvSpPr>
          <p:cNvPr id="3" name="Subtitle 2"/>
          <p:cNvSpPr>
            <a:spLocks noGrp="1"/>
          </p:cNvSpPr>
          <p:nvPr>
            <p:ph type="subTitle" idx="1"/>
          </p:nvPr>
        </p:nvSpPr>
        <p:spPr>
          <a:xfrm>
            <a:off x="571500" y="4800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dirty="0"/>
          </a:p>
        </p:txBody>
      </p:sp>
      <p:sp>
        <p:nvSpPr>
          <p:cNvPr id="4" name="Date Placeholder 3"/>
          <p:cNvSpPr>
            <a:spLocks noGrp="1"/>
          </p:cNvSpPr>
          <p:nvPr>
            <p:ph type="dt" sz="half" idx="10"/>
          </p:nvPr>
        </p:nvSpPr>
        <p:spPr/>
        <p:txBody>
          <a:bodyPr/>
          <a:lstStyle/>
          <a:p>
            <a:fld id="{A4A6734C-E115-4BC5-9FB0-F9BF6FABFDA0}" type="datetimeFigureOut">
              <a:rPr lang="en-US" smtClean="0"/>
              <a:pPr/>
              <a:t>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pPr/>
              <a:t>‹N›</a:t>
            </a:fld>
            <a:endParaRPr lang="en-US"/>
          </a:p>
        </p:txBody>
      </p:sp>
      <p:pic>
        <p:nvPicPr>
          <p:cNvPr id="9" name="Picture 8" descr="standardRule.png"/>
          <p:cNvPicPr>
            <a:picLocks noChangeAspect="1"/>
          </p:cNvPicPr>
          <p:nvPr/>
        </p:nvPicPr>
        <p:blipFill>
          <a:blip r:embed="rId3" cstate="print"/>
          <a:stretch>
            <a:fillRect/>
          </a:stretch>
        </p:blipFill>
        <p:spPr>
          <a:xfrm>
            <a:off x="2705100" y="4572000"/>
            <a:ext cx="3733800" cy="152400"/>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4" cstate="print"/>
          <a:stretch>
            <a:fillRect/>
          </a:stretch>
        </p:blipFill>
        <p:spPr>
          <a:xfrm rot="21366660">
            <a:off x="5138374" y="599839"/>
            <a:ext cx="1610332" cy="2025115"/>
          </a:xfrm>
          <a:prstGeom prst="rect">
            <a:avLst/>
          </a:prstGeom>
        </p:spPr>
      </p:pic>
      <p:pic>
        <p:nvPicPr>
          <p:cNvPr id="11" name="Picture 10" descr="pictureStamp-Frame.png"/>
          <p:cNvPicPr>
            <a:picLocks noChangeAspect="1"/>
          </p:cNvPicPr>
          <p:nvPr/>
        </p:nvPicPr>
        <p:blipFill>
          <a:blip r:embed="rId4" cstate="print"/>
          <a:stretch>
            <a:fillRect/>
          </a:stretch>
        </p:blipFill>
        <p:spPr>
          <a:xfrm rot="21329776">
            <a:off x="2072772" y="555386"/>
            <a:ext cx="1610332" cy="2025115"/>
          </a:xfrm>
          <a:prstGeom prst="rect">
            <a:avLst/>
          </a:prstGeom>
        </p:spPr>
      </p:pic>
      <p:sp>
        <p:nvSpPr>
          <p:cNvPr id="12" name="Picture Placeholder 2"/>
          <p:cNvSpPr>
            <a:spLocks noGrp="1"/>
          </p:cNvSpPr>
          <p:nvPr>
            <p:ph type="pic" idx="14"/>
          </p:nvPr>
        </p:nvSpPr>
        <p:spPr>
          <a:xfrm rot="21254634">
            <a:off x="2256146" y="735839"/>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
        <p:nvSpPr>
          <p:cNvPr id="13" name="Picture Placeholder 2"/>
          <p:cNvSpPr>
            <a:spLocks noGrp="1"/>
          </p:cNvSpPr>
          <p:nvPr>
            <p:ph type="pic" idx="15"/>
          </p:nvPr>
        </p:nvSpPr>
        <p:spPr>
          <a:xfrm rot="21315648">
            <a:off x="5321748" y="780292"/>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pic>
        <p:nvPicPr>
          <p:cNvPr id="14" name="Picture 13" descr="pictureStamp-Frame.png"/>
          <p:cNvPicPr>
            <a:picLocks noChangeAspect="1"/>
          </p:cNvPicPr>
          <p:nvPr/>
        </p:nvPicPr>
        <p:blipFill>
          <a:blip r:embed="rId4" cstate="print"/>
          <a:stretch>
            <a:fillRect/>
          </a:stretch>
        </p:blipFill>
        <p:spPr>
          <a:xfrm rot="151790">
            <a:off x="3591963" y="936015"/>
            <a:ext cx="1610332" cy="2025115"/>
          </a:xfrm>
          <a:prstGeom prst="rect">
            <a:avLst/>
          </a:prstGeom>
        </p:spPr>
      </p:pic>
      <p:sp>
        <p:nvSpPr>
          <p:cNvPr id="17" name="Picture Placeholder 2"/>
          <p:cNvSpPr>
            <a:spLocks noGrp="1"/>
          </p:cNvSpPr>
          <p:nvPr>
            <p:ph type="pic" idx="17"/>
          </p:nvPr>
        </p:nvSpPr>
        <p:spPr>
          <a:xfrm rot="100778">
            <a:off x="3775337" y="1116468"/>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571500" y="1282700"/>
            <a:ext cx="8001000" cy="1917700"/>
          </a:xfrm>
        </p:spPr>
        <p:txBody>
          <a:bodyPr anchor="b" anchorCtr="0">
            <a:noAutofit/>
          </a:bodyPr>
          <a:lstStyle>
            <a:lvl1pPr algn="ctr">
              <a:defRPr sz="5600" b="0" cap="none" baseline="0">
                <a:solidFill>
                  <a:schemeClr val="tx1"/>
                </a:solidFill>
              </a:defRPr>
            </a:lvl1pPr>
          </a:lstStyle>
          <a:p>
            <a:r>
              <a:rPr lang="it-IT" smtClean="0"/>
              <a:t>Fare clic per modificare stile</a:t>
            </a:r>
            <a:endParaRPr/>
          </a:p>
        </p:txBody>
      </p:sp>
      <p:sp>
        <p:nvSpPr>
          <p:cNvPr id="3" name="Text Placeholder 2"/>
          <p:cNvSpPr>
            <a:spLocks noGrp="1"/>
          </p:cNvSpPr>
          <p:nvPr>
            <p:ph type="body" idx="1"/>
          </p:nvPr>
        </p:nvSpPr>
        <p:spPr>
          <a:xfrm>
            <a:off x="571500" y="3644153"/>
            <a:ext cx="8001000" cy="833718"/>
          </a:xfrm>
        </p:spPr>
        <p:txBody>
          <a:bodyPr anchor="t" anchorCtr="0"/>
          <a:lstStyle>
            <a:lvl1pPr marL="0" indent="0" algn="ctr">
              <a:spcAft>
                <a:spcPts val="0"/>
              </a:spcAft>
              <a:buNone/>
              <a:defRPr sz="20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Date Placeholder 3"/>
          <p:cNvSpPr>
            <a:spLocks noGrp="1"/>
          </p:cNvSpPr>
          <p:nvPr>
            <p:ph type="dt" sz="half" idx="10"/>
          </p:nvPr>
        </p:nvSpPr>
        <p:spPr/>
        <p:txBody>
          <a:bodyPr/>
          <a:lstStyle/>
          <a:p>
            <a:fld id="{A4A6734C-E115-4BC5-9FB0-F9BF6FABFDA0}" type="datetimeFigureOut">
              <a:rPr lang="en-US" smtClean="0"/>
              <a:pPr/>
              <a:t>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pPr/>
              <a:t>‹N›</a:t>
            </a:fld>
            <a:endParaRPr lang="en-US"/>
          </a:p>
        </p:txBody>
      </p:sp>
      <p:pic>
        <p:nvPicPr>
          <p:cNvPr id="9" name="Picture 8" descr="standardRule.png"/>
          <p:cNvPicPr>
            <a:picLocks noChangeAspect="1"/>
          </p:cNvPicPr>
          <p:nvPr/>
        </p:nvPicPr>
        <p:blipFill>
          <a:blip r:embed="rId2" cstate="print"/>
          <a:stretch>
            <a:fillRect/>
          </a:stretch>
        </p:blipFill>
        <p:spPr>
          <a:xfrm>
            <a:off x="2705100" y="33528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p>
            <a:r>
              <a:rPr lang="it-IT" smtClean="0"/>
              <a:t>Fare clic per modificare stile</a:t>
            </a:r>
            <a:endParaRPr/>
          </a:p>
        </p:txBody>
      </p:sp>
      <p:sp>
        <p:nvSpPr>
          <p:cNvPr id="3" name="Content Placeholder 2"/>
          <p:cNvSpPr>
            <a:spLocks noGrp="1"/>
          </p:cNvSpPr>
          <p:nvPr>
            <p:ph sz="half" idx="1"/>
          </p:nvPr>
        </p:nvSpPr>
        <p:spPr>
          <a:xfrm>
            <a:off x="57150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dirty="0"/>
          </a:p>
        </p:txBody>
      </p:sp>
      <p:sp>
        <p:nvSpPr>
          <p:cNvPr id="4" name="Content Placeholder 3"/>
          <p:cNvSpPr>
            <a:spLocks noGrp="1"/>
          </p:cNvSpPr>
          <p:nvPr>
            <p:ph sz="half" idx="2"/>
          </p:nvPr>
        </p:nvSpPr>
        <p:spPr>
          <a:xfrm>
            <a:off x="482346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dirty="0"/>
          </a:p>
        </p:txBody>
      </p:sp>
      <p:sp>
        <p:nvSpPr>
          <p:cNvPr id="5" name="Date Placeholder 4"/>
          <p:cNvSpPr>
            <a:spLocks noGrp="1"/>
          </p:cNvSpPr>
          <p:nvPr>
            <p:ph type="dt" sz="half" idx="10"/>
          </p:nvPr>
        </p:nvSpPr>
        <p:spPr/>
        <p:txBody>
          <a:bodyPr/>
          <a:lstStyle/>
          <a:p>
            <a:fld id="{A4A6734C-E115-4BC5-9FB0-F9BF6FABFDA0}" type="datetimeFigureOut">
              <a:rPr lang="en-US" smtClean="0"/>
              <a:pPr/>
              <a:t>10/3/2013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pPr/>
              <a:t>‹N›</a:t>
            </a:fld>
            <a:endParaRPr lang="en-US"/>
          </a:p>
        </p:txBody>
      </p:sp>
      <p:pic>
        <p:nvPicPr>
          <p:cNvPr id="9" name="Picture 8" descr="standardRule.png"/>
          <p:cNvPicPr>
            <a:picLocks noChangeAspect="1"/>
          </p:cNvPicPr>
          <p:nvPr/>
        </p:nvPicPr>
        <p:blipFill>
          <a:blip r:embed="rId2" cstate="print"/>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lvl1pPr>
              <a:defRPr/>
            </a:lvl1pPr>
          </a:lstStyle>
          <a:p>
            <a:r>
              <a:rPr lang="it-IT" smtClean="0"/>
              <a:t>Fare clic per modificare stile</a:t>
            </a:r>
            <a:endParaRPr/>
          </a:p>
        </p:txBody>
      </p:sp>
      <p:sp>
        <p:nvSpPr>
          <p:cNvPr id="3" name="Text Placeholder 2"/>
          <p:cNvSpPr>
            <a:spLocks noGrp="1"/>
          </p:cNvSpPr>
          <p:nvPr>
            <p:ph type="body" idx="1"/>
          </p:nvPr>
        </p:nvSpPr>
        <p:spPr>
          <a:xfrm>
            <a:off x="57150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Content Placeholder 3"/>
          <p:cNvSpPr>
            <a:spLocks noGrp="1"/>
          </p:cNvSpPr>
          <p:nvPr>
            <p:ph sz="half" idx="2"/>
          </p:nvPr>
        </p:nvSpPr>
        <p:spPr>
          <a:xfrm>
            <a:off x="57150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dirty="0"/>
          </a:p>
        </p:txBody>
      </p:sp>
      <p:sp>
        <p:nvSpPr>
          <p:cNvPr id="5" name="Text Placeholder 4"/>
          <p:cNvSpPr>
            <a:spLocks noGrp="1"/>
          </p:cNvSpPr>
          <p:nvPr>
            <p:ph type="body" sz="quarter" idx="3"/>
          </p:nvPr>
        </p:nvSpPr>
        <p:spPr>
          <a:xfrm>
            <a:off x="482346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Content Placeholder 5"/>
          <p:cNvSpPr>
            <a:spLocks noGrp="1"/>
          </p:cNvSpPr>
          <p:nvPr>
            <p:ph sz="quarter" idx="4"/>
          </p:nvPr>
        </p:nvSpPr>
        <p:spPr>
          <a:xfrm>
            <a:off x="482346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dirty="0"/>
          </a:p>
        </p:txBody>
      </p:sp>
      <p:sp>
        <p:nvSpPr>
          <p:cNvPr id="7" name="Date Placeholder 6"/>
          <p:cNvSpPr>
            <a:spLocks noGrp="1"/>
          </p:cNvSpPr>
          <p:nvPr>
            <p:ph type="dt" sz="half" idx="10"/>
          </p:nvPr>
        </p:nvSpPr>
        <p:spPr/>
        <p:txBody>
          <a:bodyPr/>
          <a:lstStyle/>
          <a:p>
            <a:fld id="{A4A6734C-E115-4BC5-9FB0-F9BF6FABFDA0}" type="datetimeFigureOut">
              <a:rPr lang="en-US" smtClean="0"/>
              <a:pPr/>
              <a:t>10/3/2013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39C4FB-7D33-419B-8833-D1372BFD11C8}" type="slidenum">
              <a:rPr lang="en-US" smtClean="0"/>
              <a:pPr/>
              <a:t>‹N›</a:t>
            </a:fld>
            <a:endParaRPr lang="en-US"/>
          </a:p>
        </p:txBody>
      </p:sp>
      <p:pic>
        <p:nvPicPr>
          <p:cNvPr id="11" name="Picture 10" descr="standardRule.png"/>
          <p:cNvPicPr>
            <a:picLocks noChangeAspect="1"/>
          </p:cNvPicPr>
          <p:nvPr/>
        </p:nvPicPr>
        <p:blipFill>
          <a:blip r:embed="rId2" cstate="print"/>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a:p>
        </p:txBody>
      </p:sp>
      <p:sp>
        <p:nvSpPr>
          <p:cNvPr id="3" name="Date Placeholder 2"/>
          <p:cNvSpPr>
            <a:spLocks noGrp="1"/>
          </p:cNvSpPr>
          <p:nvPr>
            <p:ph type="dt" sz="half" idx="10"/>
          </p:nvPr>
        </p:nvSpPr>
        <p:spPr/>
        <p:txBody>
          <a:bodyPr/>
          <a:lstStyle/>
          <a:p>
            <a:fld id="{A4A6734C-E115-4BC5-9FB0-F9BF6FABFDA0}" type="datetimeFigureOut">
              <a:rPr lang="en-US" smtClean="0"/>
              <a:pPr/>
              <a:t>10/3/2013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39C4FB-7D33-419B-8833-D1372BFD11C8}"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A6734C-E115-4BC5-9FB0-F9BF6FABFDA0}" type="datetimeFigureOut">
              <a:rPr lang="en-US" smtClean="0"/>
              <a:pPr/>
              <a:t>10/3/2013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39C4FB-7D33-419B-8833-D1372BFD11C8}"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596153" y="443752"/>
            <a:ext cx="3749040" cy="1707777"/>
          </a:xfrm>
        </p:spPr>
        <p:txBody>
          <a:bodyPr anchor="b">
            <a:noAutofit/>
          </a:bodyPr>
          <a:lstStyle>
            <a:lvl1pPr algn="ctr">
              <a:defRPr sz="3600" b="0"/>
            </a:lvl1pPr>
          </a:lstStyle>
          <a:p>
            <a:r>
              <a:rPr lang="it-IT" smtClean="0"/>
              <a:t>Fare clic per modificare stile</a:t>
            </a:r>
            <a:endParaRPr/>
          </a:p>
        </p:txBody>
      </p:sp>
      <p:sp>
        <p:nvSpPr>
          <p:cNvPr id="3" name="Content Placeholder 2"/>
          <p:cNvSpPr>
            <a:spLocks noGrp="1"/>
          </p:cNvSpPr>
          <p:nvPr>
            <p:ph idx="1"/>
          </p:nvPr>
        </p:nvSpPr>
        <p:spPr>
          <a:xfrm>
            <a:off x="4827494" y="430306"/>
            <a:ext cx="3749040" cy="5608544"/>
          </a:xfrm>
        </p:spPr>
        <p:txBody>
          <a:bodyPr>
            <a:normAutofit/>
          </a:bodyPr>
          <a:lstStyle>
            <a:lvl1pPr>
              <a:defRPr sz="2400"/>
            </a:lvl1pPr>
            <a:lvl2pPr>
              <a:defRPr sz="2200"/>
            </a:lvl2pPr>
            <a:lvl3pPr>
              <a:defRPr sz="2000"/>
            </a:lvl3pPr>
            <a:lvl4pPr>
              <a:defRPr sz="1800"/>
            </a:lvl4pPr>
            <a:lvl5pPr>
              <a:defRPr sz="1800"/>
            </a:lvl5pPr>
            <a:lvl6pPr marL="2290763" indent="-461963">
              <a:defRPr sz="2000"/>
            </a:lvl6pPr>
            <a:lvl7pPr marL="2290763" indent="-461963">
              <a:defRPr sz="2000"/>
            </a:lvl7pPr>
            <a:lvl8pPr marL="2290763" indent="-461963">
              <a:defRPr sz="2000"/>
            </a:lvl8pPr>
            <a:lvl9pPr marL="2290763" indent="-461963">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dirty="0"/>
          </a:p>
        </p:txBody>
      </p:sp>
      <p:sp>
        <p:nvSpPr>
          <p:cNvPr id="4" name="Text Placeholder 3"/>
          <p:cNvSpPr>
            <a:spLocks noGrp="1"/>
          </p:cNvSpPr>
          <p:nvPr>
            <p:ph type="body" sz="half" idx="2"/>
          </p:nvPr>
        </p:nvSpPr>
        <p:spPr>
          <a:xfrm>
            <a:off x="596153" y="2554940"/>
            <a:ext cx="3749040" cy="3146613"/>
          </a:xfrm>
        </p:spPr>
        <p:txBody>
          <a:bodyPr>
            <a:normAutofit/>
          </a:bodyPr>
          <a:lstStyle>
            <a:lvl1pPr marL="0" indent="0" algn="ctr">
              <a:spcAft>
                <a:spcPts val="1000"/>
              </a:spcAft>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Date Placeholder 4"/>
          <p:cNvSpPr>
            <a:spLocks noGrp="1"/>
          </p:cNvSpPr>
          <p:nvPr>
            <p:ph type="dt" sz="half" idx="10"/>
          </p:nvPr>
        </p:nvSpPr>
        <p:spPr/>
        <p:txBody>
          <a:bodyPr/>
          <a:lstStyle/>
          <a:p>
            <a:fld id="{A4A6734C-E115-4BC5-9FB0-F9BF6FABFDA0}" type="datetimeFigureOut">
              <a:rPr lang="en-US" smtClean="0"/>
              <a:pPr/>
              <a:t>10/3/2013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9C4FB-7D33-419B-8833-D1372BFD11C8}" type="slidenum">
              <a:rPr lang="en-US" smtClean="0"/>
              <a:pPr/>
              <a:t>‹N›</a:t>
            </a:fld>
            <a:endParaRPr lang="en-US"/>
          </a:p>
        </p:txBody>
      </p:sp>
      <p:pic>
        <p:nvPicPr>
          <p:cNvPr id="9" name="Picture 8" descr="shortRule.png"/>
          <p:cNvPicPr>
            <a:picLocks noChangeAspect="1"/>
          </p:cNvPicPr>
          <p:nvPr/>
        </p:nvPicPr>
        <p:blipFill>
          <a:blip r:embed="rId2" cstate="print"/>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8" cstate="print"/>
          <a:stretch>
            <a:fillRect/>
          </a:stretch>
        </p:blipFill>
        <p:spPr>
          <a:xfrm>
            <a:off x="0" y="0"/>
            <a:ext cx="9144000" cy="6858000"/>
          </a:xfrm>
          <a:prstGeom prst="rect">
            <a:avLst/>
          </a:prstGeom>
        </p:spPr>
      </p:pic>
      <p:sp>
        <p:nvSpPr>
          <p:cNvPr id="5" name="Footer Placeholder 4"/>
          <p:cNvSpPr>
            <a:spLocks noGrp="1"/>
          </p:cNvSpPr>
          <p:nvPr>
            <p:ph type="ftr" sz="quarter" idx="3"/>
          </p:nvPr>
        </p:nvSpPr>
        <p:spPr>
          <a:xfrm>
            <a:off x="571500" y="6158753"/>
            <a:ext cx="3200400" cy="365125"/>
          </a:xfrm>
          <a:prstGeom prst="rect">
            <a:avLst/>
          </a:prstGeom>
        </p:spPr>
        <p:txBody>
          <a:bodyPr vert="horz" lIns="91440" tIns="45720" rIns="91440" bIns="45720" rtlCol="0" anchor="ctr"/>
          <a:lstStyle>
            <a:lvl1pPr algn="l">
              <a:defRPr sz="1200">
                <a:solidFill>
                  <a:schemeClr val="bg2"/>
                </a:solidFill>
              </a:defRPr>
            </a:lvl1pPr>
          </a:lstStyle>
          <a:p>
            <a:endParaRPr lang="en-US"/>
          </a:p>
        </p:txBody>
      </p:sp>
      <p:sp>
        <p:nvSpPr>
          <p:cNvPr id="2" name="Title Placeholder 1"/>
          <p:cNvSpPr>
            <a:spLocks noGrp="1"/>
          </p:cNvSpPr>
          <p:nvPr>
            <p:ph type="title"/>
          </p:nvPr>
        </p:nvSpPr>
        <p:spPr>
          <a:xfrm>
            <a:off x="571500" y="274638"/>
            <a:ext cx="8001000" cy="1143000"/>
          </a:xfrm>
          <a:prstGeom prst="rect">
            <a:avLst/>
          </a:prstGeom>
        </p:spPr>
        <p:txBody>
          <a:bodyPr vert="horz" lIns="91440" tIns="45720" rIns="91440" bIns="45720" rtlCol="0" anchor="ctr">
            <a:noAutofit/>
          </a:bodyPr>
          <a:lstStyle/>
          <a:p>
            <a:r>
              <a:rPr lang="it-IT" smtClean="0"/>
              <a:t>Fare clic per modificare stile</a:t>
            </a:r>
            <a:endParaRPr/>
          </a:p>
        </p:txBody>
      </p:sp>
      <p:sp>
        <p:nvSpPr>
          <p:cNvPr id="3" name="Text Placeholder 2"/>
          <p:cNvSpPr>
            <a:spLocks noGrp="1"/>
          </p:cNvSpPr>
          <p:nvPr>
            <p:ph type="body" idx="1"/>
          </p:nvPr>
        </p:nvSpPr>
        <p:spPr>
          <a:xfrm>
            <a:off x="571500" y="1905000"/>
            <a:ext cx="8001000" cy="4114800"/>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dirty="0"/>
          </a:p>
        </p:txBody>
      </p:sp>
      <p:sp>
        <p:nvSpPr>
          <p:cNvPr id="4" name="Date Placeholder 3"/>
          <p:cNvSpPr>
            <a:spLocks noGrp="1"/>
          </p:cNvSpPr>
          <p:nvPr>
            <p:ph type="dt" sz="half" idx="2"/>
          </p:nvPr>
        </p:nvSpPr>
        <p:spPr>
          <a:xfrm>
            <a:off x="5372100" y="6158753"/>
            <a:ext cx="3200400" cy="365125"/>
          </a:xfrm>
          <a:prstGeom prst="rect">
            <a:avLst/>
          </a:prstGeom>
        </p:spPr>
        <p:txBody>
          <a:bodyPr vert="horz" lIns="91440" tIns="45720" rIns="91440" bIns="45720" rtlCol="0" anchor="ctr"/>
          <a:lstStyle>
            <a:lvl1pPr algn="r">
              <a:defRPr sz="1200">
                <a:solidFill>
                  <a:schemeClr val="bg2"/>
                </a:solidFill>
              </a:defRPr>
            </a:lvl1pPr>
          </a:lstStyle>
          <a:p>
            <a:fld id="{A4A6734C-E115-4BC5-9FB0-F9BF6FABFDA0}" type="datetimeFigureOut">
              <a:rPr lang="en-US" smtClean="0"/>
              <a:pPr/>
              <a:t>10/3/2013</a:t>
            </a:fld>
            <a:endParaRPr lang="en-US"/>
          </a:p>
        </p:txBody>
      </p:sp>
      <p:sp>
        <p:nvSpPr>
          <p:cNvPr id="6" name="Slide Number Placeholder 5"/>
          <p:cNvSpPr>
            <a:spLocks noGrp="1"/>
          </p:cNvSpPr>
          <p:nvPr>
            <p:ph type="sldNum" sz="quarter" idx="4"/>
          </p:nvPr>
        </p:nvSpPr>
        <p:spPr>
          <a:xfrm>
            <a:off x="4046220" y="6158753"/>
            <a:ext cx="1051560" cy="365125"/>
          </a:xfrm>
          <a:prstGeom prst="rect">
            <a:avLst/>
          </a:prstGeom>
        </p:spPr>
        <p:txBody>
          <a:bodyPr vert="horz" lIns="91440" tIns="45720" rIns="91440" bIns="45720" rtlCol="0" anchor="ctr"/>
          <a:lstStyle>
            <a:lvl1pPr algn="ctr">
              <a:defRPr sz="1200">
                <a:solidFill>
                  <a:schemeClr val="bg2"/>
                </a:solidFill>
              </a:defRPr>
            </a:lvl1pPr>
          </a:lstStyle>
          <a:p>
            <a:fld id="{D739C4FB-7D33-419B-8833-D1372BFD11C8}"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ctr" defTabSz="914400" rtl="0" eaLnBrk="1" latinLnBrk="0" hangingPunct="1">
        <a:spcBef>
          <a:spcPct val="0"/>
        </a:spcBef>
        <a:buNone/>
        <a:defRPr sz="5400" kern="1200">
          <a:solidFill>
            <a:schemeClr val="tx1"/>
          </a:solidFill>
          <a:latin typeface="+mj-lt"/>
          <a:ea typeface="+mj-ea"/>
          <a:cs typeface="+mj-cs"/>
        </a:defRPr>
      </a:lvl1pPr>
    </p:titleStyle>
    <p:bodyStyle>
      <a:lvl1pPr marL="457200" indent="-457200" algn="l" defTabSz="914400" rtl="0" eaLnBrk="1" latinLnBrk="0" hangingPunct="1">
        <a:spcBef>
          <a:spcPts val="0"/>
        </a:spcBef>
        <a:spcAft>
          <a:spcPts val="2000"/>
        </a:spcAft>
        <a:buFont typeface="Wingdings 2" pitchFamily="18" charset="2"/>
        <a:buChar char=""/>
        <a:defRPr sz="2400" kern="1200">
          <a:solidFill>
            <a:schemeClr val="tx1"/>
          </a:solidFill>
          <a:latin typeface="+mn-lt"/>
          <a:ea typeface="+mn-ea"/>
          <a:cs typeface="+mn-cs"/>
        </a:defRPr>
      </a:lvl1pPr>
      <a:lvl2pPr marL="914400" indent="-457200" algn="l" defTabSz="914400" rtl="0" eaLnBrk="1" latinLnBrk="0" hangingPunct="1">
        <a:spcBef>
          <a:spcPts val="0"/>
        </a:spcBef>
        <a:spcAft>
          <a:spcPts val="1000"/>
        </a:spcAft>
        <a:buClr>
          <a:schemeClr val="bg2"/>
        </a:buClr>
        <a:buFont typeface="Wingdings 2" pitchFamily="18" charset="2"/>
        <a:buChar char=""/>
        <a:defRPr sz="2200" kern="1200">
          <a:solidFill>
            <a:schemeClr val="tx1"/>
          </a:solidFill>
          <a:latin typeface="+mn-lt"/>
          <a:ea typeface="+mn-ea"/>
          <a:cs typeface="+mn-cs"/>
        </a:defRPr>
      </a:lvl2pPr>
      <a:lvl3pPr marL="1371600" indent="-457200" algn="l" defTabSz="914400" rtl="0" eaLnBrk="1" latinLnBrk="0" hangingPunct="1">
        <a:spcBef>
          <a:spcPts val="0"/>
        </a:spcBef>
        <a:spcAft>
          <a:spcPts val="1000"/>
        </a:spcAft>
        <a:buFont typeface="Wingdings 2" pitchFamily="18" charset="2"/>
        <a:buChar char=""/>
        <a:defRPr sz="2000" kern="1200">
          <a:solidFill>
            <a:schemeClr val="tx1"/>
          </a:solidFill>
          <a:latin typeface="+mn-lt"/>
          <a:ea typeface="+mn-ea"/>
          <a:cs typeface="+mn-cs"/>
        </a:defRPr>
      </a:lvl3pPr>
      <a:lvl4pPr marL="1828800" indent="-457200" algn="l" defTabSz="914400" rtl="0" eaLnBrk="1" latinLnBrk="0" hangingPunct="1">
        <a:spcBef>
          <a:spcPts val="0"/>
        </a:spcBef>
        <a:spcAft>
          <a:spcPts val="1000"/>
        </a:spcAft>
        <a:buClr>
          <a:schemeClr val="bg2"/>
        </a:buClr>
        <a:buFont typeface="Wingdings 2" pitchFamily="18" charset="2"/>
        <a:buChar char=""/>
        <a:defRPr sz="1800" kern="1200">
          <a:solidFill>
            <a:schemeClr val="tx1"/>
          </a:solidFill>
          <a:latin typeface="+mn-lt"/>
          <a:ea typeface="+mn-ea"/>
          <a:cs typeface="+mn-cs"/>
        </a:defRPr>
      </a:lvl4pPr>
      <a:lvl5pPr marL="2286000" indent="-457200" algn="l" defTabSz="914400" rtl="0" eaLnBrk="1" latinLnBrk="0" hangingPunct="1">
        <a:spcBef>
          <a:spcPts val="0"/>
        </a:spcBef>
        <a:spcAft>
          <a:spcPts val="1000"/>
        </a:spcAft>
        <a:buFont typeface="Wingdings 2" pitchFamily="18" charset="2"/>
        <a:buChar char=""/>
        <a:defRPr sz="1800" kern="1200">
          <a:solidFill>
            <a:schemeClr val="tx1"/>
          </a:solidFill>
          <a:latin typeface="+mn-lt"/>
          <a:ea typeface="+mn-ea"/>
          <a:cs typeface="+mn-cs"/>
        </a:defRPr>
      </a:lvl5pPr>
      <a:lvl6pPr marL="2743200" indent="-461963" algn="l" defTabSz="914400" rtl="0" eaLnBrk="1" latinLnBrk="0" hangingPunct="1">
        <a:spcBef>
          <a:spcPts val="0"/>
        </a:spcBef>
        <a:spcAft>
          <a:spcPts val="600"/>
        </a:spcAft>
        <a:buClr>
          <a:schemeClr val="bg2"/>
        </a:buClr>
        <a:buFont typeface="Wingdings 2" pitchFamily="18" charset="2"/>
        <a:buChar char="ò"/>
        <a:defRPr lang="en-US" sz="1800" kern="1200" dirty="0" smtClean="0">
          <a:solidFill>
            <a:schemeClr val="tx1"/>
          </a:solidFill>
          <a:latin typeface="+mn-lt"/>
          <a:ea typeface="+mn-ea"/>
          <a:cs typeface="+mn-cs"/>
        </a:defRPr>
      </a:lvl6pPr>
      <a:lvl7pPr marL="3205163" indent="-461963" algn="l" defTabSz="914400" rtl="0" eaLnBrk="1" latinLnBrk="0" hangingPunct="1">
        <a:spcBef>
          <a:spcPts val="0"/>
        </a:spcBef>
        <a:spcAft>
          <a:spcPts val="600"/>
        </a:spcAft>
        <a:buFont typeface="Wingdings 2" pitchFamily="18" charset="2"/>
        <a:buChar char="ò"/>
        <a:defRPr lang="en-US" sz="1800" kern="1200" dirty="0" smtClean="0">
          <a:solidFill>
            <a:schemeClr val="tx1"/>
          </a:solidFill>
          <a:latin typeface="+mn-lt"/>
          <a:ea typeface="+mn-ea"/>
          <a:cs typeface="+mn-cs"/>
        </a:defRPr>
      </a:lvl7pPr>
      <a:lvl8pPr marL="3657600" indent="-461963" algn="l" defTabSz="914400" rtl="0" eaLnBrk="1" latinLnBrk="0" hangingPunct="1">
        <a:spcBef>
          <a:spcPts val="0"/>
        </a:spcBef>
        <a:spcAft>
          <a:spcPts val="600"/>
        </a:spcAft>
        <a:buClr>
          <a:schemeClr val="bg2"/>
        </a:buClr>
        <a:buFont typeface="Wingdings 2" pitchFamily="18" charset="2"/>
        <a:buChar char="ò"/>
        <a:defRPr lang="en-US" sz="1800" kern="1200" dirty="0" smtClean="0">
          <a:solidFill>
            <a:schemeClr val="tx1"/>
          </a:solidFill>
          <a:latin typeface="+mn-lt"/>
          <a:ea typeface="+mn-ea"/>
          <a:cs typeface="+mn-cs"/>
        </a:defRPr>
      </a:lvl8pPr>
      <a:lvl9pPr marL="4119563" indent="-461963" algn="l" defTabSz="914400" rtl="0" eaLnBrk="1" latinLnBrk="0" hangingPunct="1">
        <a:spcBef>
          <a:spcPts val="0"/>
        </a:spcBef>
        <a:spcAft>
          <a:spcPts val="600"/>
        </a:spcAft>
        <a:buFont typeface="Wingdings 2" pitchFamily="18" charset="2"/>
        <a:buChar char="ò"/>
        <a:defRPr lang="en-US" sz="1800" kern="1200" dirty="0" smtClean="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71500" y="587374"/>
            <a:ext cx="8001000" cy="5572125"/>
          </a:xfrm>
        </p:spPr>
        <p:txBody>
          <a:bodyPr/>
          <a:lstStyle/>
          <a:p>
            <a:r>
              <a:rPr lang="it-IT" sz="5400" b="1" i="1" dirty="0" smtClean="0">
                <a:solidFill>
                  <a:srgbClr val="FF0000"/>
                </a:solidFill>
              </a:rPr>
              <a:t/>
            </a:r>
            <a:br>
              <a:rPr lang="it-IT" sz="5400" b="1" i="1" dirty="0" smtClean="0">
                <a:solidFill>
                  <a:srgbClr val="FF0000"/>
                </a:solidFill>
              </a:rPr>
            </a:br>
            <a:r>
              <a:rPr lang="it-IT" sz="5400" b="1" i="1" dirty="0">
                <a:solidFill>
                  <a:srgbClr val="FF0000"/>
                </a:solidFill>
              </a:rPr>
              <a:t/>
            </a:r>
            <a:br>
              <a:rPr lang="it-IT" sz="5400" b="1" i="1" dirty="0">
                <a:solidFill>
                  <a:srgbClr val="FF0000"/>
                </a:solidFill>
              </a:rPr>
            </a:br>
            <a:r>
              <a:rPr lang="it-IT" sz="6000" b="1" i="1" dirty="0" smtClean="0">
                <a:solidFill>
                  <a:srgbClr val="FF0000"/>
                </a:solidFill>
              </a:rPr>
              <a:t>Le </a:t>
            </a:r>
            <a:r>
              <a:rPr lang="it-IT" sz="6000" b="1" i="1" dirty="0">
                <a:solidFill>
                  <a:srgbClr val="FF0000"/>
                </a:solidFill>
              </a:rPr>
              <a:t>esigenze </a:t>
            </a:r>
            <a:r>
              <a:rPr lang="it-IT" sz="6000" b="1" i="1" dirty="0" smtClean="0">
                <a:solidFill>
                  <a:srgbClr val="FF0000"/>
                </a:solidFill>
              </a:rPr>
              <a:t/>
            </a:r>
            <a:br>
              <a:rPr lang="it-IT" sz="6000" b="1" i="1" dirty="0" smtClean="0">
                <a:solidFill>
                  <a:srgbClr val="FF0000"/>
                </a:solidFill>
              </a:rPr>
            </a:br>
            <a:r>
              <a:rPr lang="it-IT" sz="6000" b="1" i="1" dirty="0" smtClean="0">
                <a:solidFill>
                  <a:srgbClr val="FF0000"/>
                </a:solidFill>
              </a:rPr>
              <a:t>della </a:t>
            </a:r>
            <a:r>
              <a:rPr lang="it-IT" sz="6000" b="1" i="1" dirty="0">
                <a:solidFill>
                  <a:srgbClr val="FF0000"/>
                </a:solidFill>
              </a:rPr>
              <a:t>vita cristiana </a:t>
            </a:r>
            <a:br>
              <a:rPr lang="it-IT" sz="6000" b="1" i="1" dirty="0">
                <a:solidFill>
                  <a:srgbClr val="FF0000"/>
                </a:solidFill>
              </a:rPr>
            </a:br>
            <a:r>
              <a:rPr lang="en-US" sz="6000" dirty="0">
                <a:solidFill>
                  <a:srgbClr val="FF0000"/>
                </a:solidFill>
              </a:rPr>
              <a:t/>
            </a:r>
            <a:br>
              <a:rPr lang="en-US" sz="6000" dirty="0">
                <a:solidFill>
                  <a:srgbClr val="FF0000"/>
                </a:solidFill>
              </a:rPr>
            </a:br>
            <a:endParaRPr lang="it-IT" sz="6000" dirty="0"/>
          </a:p>
        </p:txBody>
      </p:sp>
    </p:spTree>
    <p:extLst>
      <p:ext uri="{BB962C8B-B14F-4D97-AF65-F5344CB8AC3E}">
        <p14:creationId xmlns:p14="http://schemas.microsoft.com/office/powerpoint/2010/main" xmlns="" val="18031843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71500" y="333375"/>
            <a:ext cx="8001000" cy="6254750"/>
          </a:xfrm>
        </p:spPr>
        <p:txBody>
          <a:bodyPr/>
          <a:lstStyle/>
          <a:p>
            <a:pPr marL="0" indent="0">
              <a:buNone/>
            </a:pPr>
            <a:r>
              <a:rPr lang="it-IT" b="1" cap="small" dirty="0">
                <a:solidFill>
                  <a:srgbClr val="FF0000"/>
                </a:solidFill>
              </a:rPr>
              <a:t>7. Guardare il Peccatore dall’alto in basso? </a:t>
            </a:r>
          </a:p>
          <a:p>
            <a:pPr marL="0" indent="0">
              <a:buNone/>
            </a:pPr>
            <a:r>
              <a:rPr lang="it-IT" dirty="0" smtClean="0"/>
              <a:t>Il perdono può degenerare in un insopportabile sfoggio di superiorità morale, da parte di colui che perdona: “Siccome io sono buono e grande nell’amore allora ti perdono”.</a:t>
            </a:r>
          </a:p>
          <a:p>
            <a:pPr marL="0" indent="0">
              <a:buNone/>
            </a:pPr>
            <a:r>
              <a:rPr lang="it-IT" dirty="0" smtClean="0"/>
              <a:t>È un modo di concedere il perdono che umilia il colpevole: certe persone vanno matte per questi ruoli di “superiorità oltraggiata”, di “vittima perpetua” o di “martire onusto di meriti”. </a:t>
            </a:r>
          </a:p>
          <a:p>
            <a:pPr marL="0" indent="0">
              <a:buNone/>
            </a:pPr>
            <a:r>
              <a:rPr lang="it-IT" dirty="0" smtClean="0"/>
              <a:t>Il perdono invece deve rimanere un atto di umiltà. Non solo per il colpevole, ma anche per colui che perdona.</a:t>
            </a:r>
            <a:endParaRPr lang="it-IT" b="1" cap="small" dirty="0">
              <a:solidFill>
                <a:srgbClr val="FF0000"/>
              </a:solidFill>
            </a:endParaRPr>
          </a:p>
        </p:txBody>
      </p:sp>
    </p:spTree>
    <p:extLst>
      <p:ext uri="{BB962C8B-B14F-4D97-AF65-F5344CB8AC3E}">
        <p14:creationId xmlns:p14="http://schemas.microsoft.com/office/powerpoint/2010/main" xmlns="" val="2975278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28625" y="412749"/>
            <a:ext cx="8143875" cy="5953125"/>
          </a:xfrm>
        </p:spPr>
        <p:txBody>
          <a:bodyPr>
            <a:normAutofit fontScale="62500" lnSpcReduction="20000"/>
          </a:bodyPr>
          <a:lstStyle/>
          <a:p>
            <a:pPr algn="ctr"/>
            <a:r>
              <a:rPr lang="it-IT" sz="3200" b="1" u="sng" cap="small" dirty="0" smtClean="0">
                <a:solidFill>
                  <a:srgbClr val="0000FF"/>
                </a:solidFill>
              </a:rPr>
              <a:t>Perdonare: un atto umano esigente</a:t>
            </a:r>
          </a:p>
          <a:p>
            <a:pPr algn="just"/>
            <a:r>
              <a:rPr lang="it-IT" sz="2600" dirty="0"/>
              <a:t>Il perdono </a:t>
            </a:r>
            <a:r>
              <a:rPr lang="it-IT" sz="2600" dirty="0" smtClean="0"/>
              <a:t>è un meraviglioso </a:t>
            </a:r>
            <a:r>
              <a:rPr lang="it-IT" sz="2600" i="1" dirty="0" smtClean="0"/>
              <a:t>cocktail </a:t>
            </a:r>
            <a:r>
              <a:rPr lang="it-IT" sz="2600" dirty="0" smtClean="0"/>
              <a:t>di sforzo umano e di grazia divina. Quando si perdona si fa qualcosa su se stessi, ma si lascia fare qualcosa anche su di sé. </a:t>
            </a:r>
          </a:p>
          <a:p>
            <a:pPr algn="just"/>
            <a:r>
              <a:rPr lang="it-IT" sz="2600" dirty="0" smtClean="0"/>
              <a:t>Il perdono è come una </a:t>
            </a:r>
            <a:r>
              <a:rPr lang="it-IT" sz="2600" i="1" dirty="0" smtClean="0"/>
              <a:t>sinfonia</a:t>
            </a:r>
            <a:r>
              <a:rPr lang="it-IT" sz="2600" dirty="0" smtClean="0"/>
              <a:t>, suonata a quattro mani: noi suoniamo l’accompagnamento, Dio suona la melodia. È quest’ultima che determina il carattere di tutto il pezzo. </a:t>
            </a:r>
          </a:p>
          <a:p>
            <a:pPr algn="just"/>
            <a:r>
              <a:rPr lang="it-IT" sz="2600" dirty="0" smtClean="0"/>
              <a:t>Dio ci porta sulle ali della grazia: ma qual è lo slancio tutto umano – tutto nostro – che dobbiamo fornire?</a:t>
            </a:r>
          </a:p>
          <a:p>
            <a:pPr algn="ctr">
              <a:lnSpc>
                <a:spcPct val="120000"/>
              </a:lnSpc>
            </a:pPr>
            <a:r>
              <a:rPr lang="it-IT" sz="2600" b="1" u="sng" cap="small" dirty="0" smtClean="0">
                <a:solidFill>
                  <a:srgbClr val="0000FF"/>
                </a:solidFill>
              </a:rPr>
              <a:t>Cinque passi per vivere un’esistenza “</a:t>
            </a:r>
            <a:r>
              <a:rPr lang="it-IT" sz="2600" b="1" u="sng" cap="small" dirty="0" err="1" smtClean="0">
                <a:solidFill>
                  <a:srgbClr val="0000FF"/>
                </a:solidFill>
              </a:rPr>
              <a:t>semper</a:t>
            </a:r>
            <a:r>
              <a:rPr lang="it-IT" sz="2600" b="1" u="sng" cap="small" dirty="0" smtClean="0">
                <a:solidFill>
                  <a:srgbClr val="0000FF"/>
                </a:solidFill>
              </a:rPr>
              <a:t> </a:t>
            </a:r>
            <a:r>
              <a:rPr lang="it-IT" sz="2600" b="1" u="sng" cap="small" dirty="0" err="1" smtClean="0">
                <a:solidFill>
                  <a:srgbClr val="0000FF"/>
                </a:solidFill>
              </a:rPr>
              <a:t>convertenda</a:t>
            </a:r>
            <a:r>
              <a:rPr lang="it-IT" sz="2600" b="1" u="sng" cap="small" dirty="0" smtClean="0">
                <a:solidFill>
                  <a:srgbClr val="0000FF"/>
                </a:solidFill>
              </a:rPr>
              <a:t>”,</a:t>
            </a:r>
          </a:p>
          <a:p>
            <a:pPr marL="0" indent="0" algn="ctr">
              <a:lnSpc>
                <a:spcPct val="120000"/>
              </a:lnSpc>
              <a:buNone/>
            </a:pPr>
            <a:r>
              <a:rPr lang="it-IT" sz="2600" b="1" u="sng" cap="small" dirty="0" smtClean="0">
                <a:solidFill>
                  <a:srgbClr val="0000FF"/>
                </a:solidFill>
              </a:rPr>
              <a:t> e quindi perdonante:</a:t>
            </a:r>
          </a:p>
          <a:p>
            <a:pPr algn="just">
              <a:buAutoNum type="arabicPeriod"/>
            </a:pPr>
            <a:r>
              <a:rPr lang="it-IT" b="1" dirty="0" smtClean="0">
                <a:solidFill>
                  <a:srgbClr val="FF0000"/>
                </a:solidFill>
              </a:rPr>
              <a:t>Sfuggire il boomerang delle rappresaglie (non restituire il colpo!)</a:t>
            </a:r>
          </a:p>
          <a:p>
            <a:pPr algn="just">
              <a:buAutoNum type="arabicPeriod"/>
            </a:pPr>
            <a:r>
              <a:rPr lang="it-IT" b="1" dirty="0" smtClean="0">
                <a:solidFill>
                  <a:srgbClr val="FF0000"/>
                </a:solidFill>
              </a:rPr>
              <a:t>Osare guardare il proprio lato oscuro  (rientrò in se stesso …!)</a:t>
            </a:r>
          </a:p>
          <a:p>
            <a:pPr algn="just">
              <a:buAutoNum type="arabicPeriod"/>
            </a:pPr>
            <a:r>
              <a:rPr lang="it-IT" b="1" dirty="0">
                <a:solidFill>
                  <a:srgbClr val="FF0000"/>
                </a:solidFill>
              </a:rPr>
              <a:t> N</a:t>
            </a:r>
            <a:r>
              <a:rPr lang="it-IT" b="1" dirty="0" smtClean="0">
                <a:solidFill>
                  <a:srgbClr val="FF0000"/>
                </a:solidFill>
              </a:rPr>
              <a:t>on rimanere da soli con la propria ferita (il guaritore ferito …!)</a:t>
            </a:r>
          </a:p>
          <a:p>
            <a:pPr algn="just">
              <a:buAutoNum type="arabicPeriod"/>
            </a:pPr>
            <a:r>
              <a:rPr lang="it-IT" b="1" dirty="0" smtClean="0">
                <a:solidFill>
                  <a:srgbClr val="FF0000"/>
                </a:solidFill>
              </a:rPr>
              <a:t>Dove si colloca esattamente la colpa e qual è esattamente la sua gravità?</a:t>
            </a:r>
          </a:p>
          <a:p>
            <a:pPr algn="just">
              <a:buAutoNum type="arabicPeriod"/>
            </a:pPr>
            <a:r>
              <a:rPr lang="it-IT" b="1" dirty="0">
                <a:solidFill>
                  <a:srgbClr val="FF0000"/>
                </a:solidFill>
              </a:rPr>
              <a:t> P</a:t>
            </a:r>
            <a:r>
              <a:rPr lang="it-IT" b="1" dirty="0" smtClean="0">
                <a:solidFill>
                  <a:srgbClr val="FF0000"/>
                </a:solidFill>
              </a:rPr>
              <a:t>oter perdonare se stessi</a:t>
            </a:r>
            <a:endParaRPr lang="it-IT" b="1" dirty="0">
              <a:solidFill>
                <a:srgbClr val="FF0000"/>
              </a:solidFill>
            </a:endParaRPr>
          </a:p>
          <a:p>
            <a:endParaRPr lang="it-IT" dirty="0"/>
          </a:p>
        </p:txBody>
      </p:sp>
    </p:spTree>
    <p:extLst>
      <p:ext uri="{BB962C8B-B14F-4D97-AF65-F5344CB8AC3E}">
        <p14:creationId xmlns:p14="http://schemas.microsoft.com/office/powerpoint/2010/main" xmlns="" val="1951926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71500" y="301625"/>
            <a:ext cx="8001000" cy="6223000"/>
          </a:xfrm>
        </p:spPr>
        <p:txBody>
          <a:bodyPr>
            <a:normAutofit fontScale="77500" lnSpcReduction="20000"/>
          </a:bodyPr>
          <a:lstStyle/>
          <a:p>
            <a:pPr algn="ctr"/>
            <a:r>
              <a:rPr lang="it-IT" sz="2800" b="1" u="sng" cap="small" dirty="0" smtClean="0">
                <a:solidFill>
                  <a:srgbClr val="0000FF"/>
                </a:solidFill>
              </a:rPr>
              <a:t>Perdonare: il più </a:t>
            </a:r>
            <a:r>
              <a:rPr lang="it-IT" sz="2800" b="1" u="sng" cap="small" dirty="0">
                <a:solidFill>
                  <a:srgbClr val="0000FF"/>
                </a:solidFill>
              </a:rPr>
              <a:t>G</a:t>
            </a:r>
            <a:r>
              <a:rPr lang="it-IT" sz="2800" b="1" u="sng" cap="small" dirty="0" smtClean="0">
                <a:solidFill>
                  <a:srgbClr val="0000FF"/>
                </a:solidFill>
              </a:rPr>
              <a:t>rande Dono di Dio</a:t>
            </a:r>
          </a:p>
          <a:p>
            <a:pPr algn="just"/>
            <a:r>
              <a:rPr lang="it-IT" sz="2800" dirty="0"/>
              <a:t>Il perdono </a:t>
            </a:r>
            <a:r>
              <a:rPr lang="it-IT" sz="2800" dirty="0" smtClean="0"/>
              <a:t>è frutto di un lungo processo di maturazione nell’uomo, e anche di tanti sforzi. Questo frutto non è spontaneo. Una volta compiuti tutti i nostri sforzi, ci troviamo in un punto oltre il quale non ci è più possibile procedere con i nostri mezzi. È che qui si ergono ostacoli insuperabili. </a:t>
            </a:r>
          </a:p>
          <a:p>
            <a:pPr algn="just"/>
            <a:r>
              <a:rPr lang="it-IT" sz="2800" dirty="0" smtClean="0"/>
              <a:t>La strada percorsa assomiglia molto all’avvicinamento alla riva di un nuotatore: non appena raggiunge la risacca, il moto ondoso lo ributta in mare aperto. Per lui si tratta di trovare la corrente giusta se vuole raggiungere la riva: così è il perdono. È prima dono che prestazione, prima il galleggiare che il nuotare. Piuttosto opera di Dio, che opera dell’uomo. </a:t>
            </a:r>
            <a:r>
              <a:rPr lang="fr-FR" sz="2800" dirty="0" smtClean="0"/>
              <a:t>Perché</a:t>
            </a:r>
            <a:r>
              <a:rPr lang="it-IT" sz="2800" dirty="0" smtClean="0"/>
              <a:t> il perdono deve procedere dal cuore e il cuore non si lascia costringere: deve essere “toccato”, “messo in moto”. </a:t>
            </a:r>
          </a:p>
          <a:p>
            <a:pPr algn="just"/>
            <a:r>
              <a:rPr lang="it-IT" sz="2800" dirty="0" smtClean="0"/>
              <a:t>Occorre effettuare la difficile transizione tra il “far da sé” e il “lasciarsi fare”.</a:t>
            </a:r>
          </a:p>
          <a:p>
            <a:pPr algn="just"/>
            <a:endParaRPr lang="it-IT" sz="2800" b="1" u="sng" cap="small" dirty="0" smtClean="0">
              <a:solidFill>
                <a:srgbClr val="0000FF"/>
              </a:solidFill>
            </a:endParaRPr>
          </a:p>
          <a:p>
            <a:pPr marL="0" indent="0" algn="just">
              <a:buNone/>
            </a:pPr>
            <a:endParaRPr lang="it-IT" sz="2800" b="1" dirty="0">
              <a:solidFill>
                <a:srgbClr val="FF0000"/>
              </a:solidFill>
            </a:endParaRPr>
          </a:p>
          <a:p>
            <a:pPr algn="just"/>
            <a:endParaRPr lang="it-IT" sz="2800" b="1" u="sng" cap="small" dirty="0">
              <a:solidFill>
                <a:srgbClr val="0000FF"/>
              </a:solidFill>
            </a:endParaRPr>
          </a:p>
        </p:txBody>
      </p:sp>
    </p:spTree>
    <p:extLst>
      <p:ext uri="{BB962C8B-B14F-4D97-AF65-F5344CB8AC3E}">
        <p14:creationId xmlns:p14="http://schemas.microsoft.com/office/powerpoint/2010/main" xmlns="" val="29696302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6875" y="349250"/>
            <a:ext cx="8175625" cy="6159500"/>
          </a:xfrm>
        </p:spPr>
        <p:txBody>
          <a:bodyPr/>
          <a:lstStyle/>
          <a:p>
            <a:pPr marL="514350" indent="-514350" algn="just">
              <a:buAutoNum type="arabicPeriod"/>
            </a:pPr>
            <a:r>
              <a:rPr lang="it-IT" b="1" dirty="0">
                <a:solidFill>
                  <a:srgbClr val="FF0000"/>
                </a:solidFill>
              </a:rPr>
              <a:t>Porsi nella misericordia di Dio come sotto la pioggia</a:t>
            </a:r>
          </a:p>
          <a:p>
            <a:pPr marL="514350" indent="-514350" algn="just">
              <a:buAutoNum type="arabicPeriod"/>
            </a:pPr>
            <a:r>
              <a:rPr lang="it-IT" b="1" dirty="0">
                <a:solidFill>
                  <a:srgbClr val="FF0000"/>
                </a:solidFill>
              </a:rPr>
              <a:t>Poter sopportare che Dio è buono</a:t>
            </a:r>
          </a:p>
          <a:p>
            <a:pPr marL="514350" indent="-514350" algn="just">
              <a:buAutoNum type="arabicPeriod"/>
            </a:pPr>
            <a:r>
              <a:rPr lang="it-IT" b="1" dirty="0">
                <a:solidFill>
                  <a:srgbClr val="FF0000"/>
                </a:solidFill>
              </a:rPr>
              <a:t> Una questione di obbligo?</a:t>
            </a:r>
          </a:p>
          <a:p>
            <a:pPr marL="514350" indent="-514350" algn="just">
              <a:buAutoNum type="arabicPeriod"/>
            </a:pPr>
            <a:r>
              <a:rPr lang="it-IT" b="1" dirty="0">
                <a:solidFill>
                  <a:srgbClr val="FF0000"/>
                </a:solidFill>
              </a:rPr>
              <a:t> Voler perdonare con accanimento?</a:t>
            </a:r>
          </a:p>
          <a:p>
            <a:pPr marL="514350" indent="-514350" algn="just">
              <a:buAutoNum type="arabicPeriod"/>
            </a:pPr>
            <a:r>
              <a:rPr lang="it-IT" b="1" dirty="0">
                <a:solidFill>
                  <a:srgbClr val="FF0000"/>
                </a:solidFill>
              </a:rPr>
              <a:t> La giusta immagine di Dio?</a:t>
            </a:r>
          </a:p>
          <a:p>
            <a:pPr marL="514350" indent="-514350" algn="just">
              <a:buAutoNum type="arabicPeriod"/>
            </a:pPr>
            <a:r>
              <a:rPr lang="it-IT" b="1" dirty="0">
                <a:solidFill>
                  <a:srgbClr val="FF0000"/>
                </a:solidFill>
              </a:rPr>
              <a:t> Guardare verso Gesù</a:t>
            </a:r>
          </a:p>
          <a:p>
            <a:pPr marL="514350" indent="-514350" algn="just">
              <a:buAutoNum type="arabicPeriod"/>
            </a:pPr>
            <a:r>
              <a:rPr lang="it-IT" b="1" dirty="0">
                <a:solidFill>
                  <a:srgbClr val="FF0000"/>
                </a:solidFill>
              </a:rPr>
              <a:t> Un rituale del perdono</a:t>
            </a:r>
          </a:p>
          <a:p>
            <a:pPr marL="514350" indent="-514350" algn="just">
              <a:buAutoNum type="arabicPeriod"/>
            </a:pPr>
            <a:r>
              <a:rPr lang="it-IT" b="1" dirty="0">
                <a:solidFill>
                  <a:srgbClr val="FF0000"/>
                </a:solidFill>
              </a:rPr>
              <a:t> E il sacramento del Perdono?</a:t>
            </a:r>
          </a:p>
          <a:p>
            <a:endParaRPr lang="it-IT" dirty="0"/>
          </a:p>
        </p:txBody>
      </p:sp>
    </p:spTree>
    <p:extLst>
      <p:ext uri="{BB962C8B-B14F-4D97-AF65-F5344CB8AC3E}">
        <p14:creationId xmlns:p14="http://schemas.microsoft.com/office/powerpoint/2010/main" xmlns="" val="17639171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28625" y="412750"/>
            <a:ext cx="8143875" cy="6127750"/>
          </a:xfrm>
        </p:spPr>
        <p:txBody>
          <a:bodyPr/>
          <a:lstStyle/>
          <a:p>
            <a:pPr algn="ctr"/>
            <a:r>
              <a:rPr lang="it-IT" b="1" u="sng" cap="small" dirty="0" smtClean="0">
                <a:solidFill>
                  <a:srgbClr val="0000FF"/>
                </a:solidFill>
              </a:rPr>
              <a:t>E Dopo?</a:t>
            </a:r>
          </a:p>
          <a:p>
            <a:pPr algn="just"/>
            <a:r>
              <a:rPr lang="it-IT" b="1" dirty="0" smtClean="0">
                <a:solidFill>
                  <a:srgbClr val="FF0000"/>
                </a:solidFill>
              </a:rPr>
              <a:t>La fede può guarire?</a:t>
            </a:r>
          </a:p>
          <a:p>
            <a:pPr marL="0" indent="0" algn="just">
              <a:buNone/>
            </a:pPr>
            <a:r>
              <a:rPr lang="it-IT" dirty="0" smtClean="0"/>
              <a:t>Il perdono possiede un “potere creatore”. Possiede qualcosa di un nuovo inizio; </a:t>
            </a:r>
            <a:r>
              <a:rPr lang="it-IT" smtClean="0"/>
              <a:t>è come </a:t>
            </a:r>
            <a:r>
              <a:rPr lang="it-IT" dirty="0" smtClean="0"/>
              <a:t>creare a partire dal nulla. Il perdono ha dunque qualcosa di divino. </a:t>
            </a:r>
          </a:p>
          <a:p>
            <a:pPr marL="0" indent="0" algn="just">
              <a:buNone/>
            </a:pPr>
            <a:r>
              <a:rPr lang="it-IT" dirty="0" smtClean="0"/>
              <a:t>Il perdono cresce su una pianta velenosa, il male, la colpevolezza, la frattura; ma appartiene alla nuova creazione, alla terra nuova. Un fior di loto che cresce nel fango. Così Dio era il solo che potesse portarcelo. </a:t>
            </a:r>
          </a:p>
          <a:p>
            <a:pPr algn="ctr"/>
            <a:endParaRPr lang="it-IT" dirty="0"/>
          </a:p>
        </p:txBody>
      </p:sp>
    </p:spTree>
    <p:extLst>
      <p:ext uri="{BB962C8B-B14F-4D97-AF65-F5344CB8AC3E}">
        <p14:creationId xmlns:p14="http://schemas.microsoft.com/office/powerpoint/2010/main" xmlns="" val="1718548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71500" y="269875"/>
            <a:ext cx="8001000" cy="6286500"/>
          </a:xfrm>
        </p:spPr>
        <p:txBody>
          <a:bodyPr>
            <a:normAutofit fontScale="92500" lnSpcReduction="10000"/>
          </a:bodyPr>
          <a:lstStyle/>
          <a:p>
            <a:r>
              <a:rPr lang="it-IT" b="1" u="sng" dirty="0">
                <a:solidFill>
                  <a:srgbClr val="FF0000"/>
                </a:solidFill>
              </a:rPr>
              <a:t>SALMO 101</a:t>
            </a:r>
          </a:p>
          <a:p>
            <a:r>
              <a:rPr lang="it-IT" dirty="0" smtClean="0"/>
              <a:t>Amore </a:t>
            </a:r>
            <a:r>
              <a:rPr lang="it-IT" dirty="0"/>
              <a:t>e giustizia io voglio cantare, voglio cantare inni a te, Signore.</a:t>
            </a:r>
          </a:p>
          <a:p>
            <a:r>
              <a:rPr lang="it-IT" baseline="30000" dirty="0"/>
              <a:t>2</a:t>
            </a:r>
            <a:r>
              <a:rPr lang="it-IT" dirty="0"/>
              <a:t> Agirò con saggezza nella via dell'innocenza: quando a me verrai? Camminerò con cuore innocente dentro la mia casa.</a:t>
            </a:r>
          </a:p>
          <a:p>
            <a:r>
              <a:rPr lang="it-IT" baseline="30000" dirty="0"/>
              <a:t>3</a:t>
            </a:r>
            <a:r>
              <a:rPr lang="it-IT" dirty="0"/>
              <a:t> Non sopporterò davanti ai miei occhi azioni malvagie, detesto chi compie delitti: non mi starà vicino.</a:t>
            </a:r>
          </a:p>
          <a:p>
            <a:r>
              <a:rPr lang="it-IT" baseline="30000" dirty="0"/>
              <a:t>4</a:t>
            </a:r>
            <a:r>
              <a:rPr lang="it-IT" dirty="0"/>
              <a:t> Lontano da me il cuore perverso, il malvagio non lo voglio conoscere.</a:t>
            </a:r>
          </a:p>
          <a:p>
            <a:r>
              <a:rPr lang="it-IT" baseline="30000" dirty="0"/>
              <a:t>5</a:t>
            </a:r>
            <a:r>
              <a:rPr lang="it-IT" dirty="0"/>
              <a:t> Chi calunnia in segreto il suo prossimo io lo ridurrò al silenzio; chi ha occhio altero e cuore superbo non lo potrò sopportare</a:t>
            </a:r>
            <a:r>
              <a:rPr lang="it-IT" dirty="0" smtClean="0"/>
              <a:t>.</a:t>
            </a:r>
            <a:endParaRPr lang="it-IT" dirty="0"/>
          </a:p>
        </p:txBody>
      </p:sp>
    </p:spTree>
    <p:extLst>
      <p:ext uri="{BB962C8B-B14F-4D97-AF65-F5344CB8AC3E}">
        <p14:creationId xmlns:p14="http://schemas.microsoft.com/office/powerpoint/2010/main" xmlns="" val="31347878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28625" y="301625"/>
            <a:ext cx="8143875" cy="6254750"/>
          </a:xfrm>
        </p:spPr>
        <p:txBody>
          <a:bodyPr/>
          <a:lstStyle/>
          <a:p>
            <a:r>
              <a:rPr lang="it-IT" baseline="30000" dirty="0"/>
              <a:t>6</a:t>
            </a:r>
            <a:r>
              <a:rPr lang="it-IT" dirty="0"/>
              <a:t> I miei occhi sono rivolti ai fedeli del paese perché restino accanto a me: chi cammina nella via dell'innocenza, costui sarà al mio servizio.</a:t>
            </a:r>
          </a:p>
          <a:p>
            <a:r>
              <a:rPr lang="it-IT" baseline="30000" dirty="0"/>
              <a:t>7</a:t>
            </a:r>
            <a:r>
              <a:rPr lang="it-IT" dirty="0"/>
              <a:t> Non abiterà dentro la mia casa chi agisce con inganno, chi dice menzogne non starà alla mia presenza.</a:t>
            </a:r>
          </a:p>
          <a:p>
            <a:r>
              <a:rPr lang="it-IT" baseline="30000" dirty="0"/>
              <a:t>8</a:t>
            </a:r>
            <a:r>
              <a:rPr lang="it-IT" dirty="0"/>
              <a:t> Ridurrò al silenzio ogni mattino tutti i malvagi del paese, per estirpare dalla città del Signore quanti operano il male. 	</a:t>
            </a:r>
          </a:p>
          <a:p>
            <a:endParaRPr lang="it-IT" dirty="0"/>
          </a:p>
        </p:txBody>
      </p:sp>
    </p:spTree>
    <p:extLst>
      <p:ext uri="{BB962C8B-B14F-4D97-AF65-F5344CB8AC3E}">
        <p14:creationId xmlns:p14="http://schemas.microsoft.com/office/powerpoint/2010/main" xmlns="" val="314446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71500" y="428625"/>
            <a:ext cx="8001000" cy="5591175"/>
          </a:xfrm>
        </p:spPr>
        <p:txBody>
          <a:bodyPr>
            <a:normAutofit fontScale="92500" lnSpcReduction="20000"/>
          </a:bodyPr>
          <a:lstStyle/>
          <a:p>
            <a:r>
              <a:rPr lang="it-IT" b="1" dirty="0" smtClean="0">
                <a:latin typeface="Baskerville"/>
                <a:cs typeface="Baskerville"/>
              </a:rPr>
              <a:t>Non altra preghiera ti chiediamo:</a:t>
            </a:r>
          </a:p>
          <a:p>
            <a:pPr marL="0" indent="0">
              <a:buNone/>
            </a:pPr>
            <a:r>
              <a:rPr lang="it-IT" b="1" dirty="0">
                <a:latin typeface="Baskerville"/>
                <a:cs typeface="Baskerville"/>
              </a:rPr>
              <a:t>c</a:t>
            </a:r>
            <a:r>
              <a:rPr lang="it-IT" b="1" dirty="0" smtClean="0">
                <a:latin typeface="Baskerville"/>
                <a:cs typeface="Baskerville"/>
              </a:rPr>
              <a:t>he tutti si liberino dall’insidioso</a:t>
            </a:r>
          </a:p>
          <a:p>
            <a:pPr marL="0" indent="0">
              <a:buNone/>
            </a:pPr>
            <a:r>
              <a:rPr lang="it-IT" b="1" dirty="0">
                <a:latin typeface="Baskerville"/>
                <a:cs typeface="Baskerville"/>
              </a:rPr>
              <a:t>b</a:t>
            </a:r>
            <a:r>
              <a:rPr lang="it-IT" b="1" dirty="0" smtClean="0">
                <a:latin typeface="Baskerville"/>
                <a:cs typeface="Baskerville"/>
              </a:rPr>
              <a:t>isogno di vendicarsi,</a:t>
            </a:r>
          </a:p>
          <a:p>
            <a:pPr marL="0" indent="0">
              <a:buNone/>
            </a:pPr>
            <a:r>
              <a:rPr lang="it-IT" b="1" dirty="0">
                <a:latin typeface="Baskerville"/>
                <a:cs typeface="Baskerville"/>
              </a:rPr>
              <a:t>d</a:t>
            </a:r>
            <a:r>
              <a:rPr lang="it-IT" b="1" dirty="0" smtClean="0">
                <a:latin typeface="Baskerville"/>
                <a:cs typeface="Baskerville"/>
              </a:rPr>
              <a:t>all’istinto di farci sempre</a:t>
            </a:r>
          </a:p>
          <a:p>
            <a:pPr marL="0" indent="0">
              <a:buNone/>
            </a:pPr>
            <a:r>
              <a:rPr lang="it-IT" b="1" dirty="0">
                <a:latin typeface="Baskerville"/>
                <a:cs typeface="Baskerville"/>
              </a:rPr>
              <a:t>g</a:t>
            </a:r>
            <a:r>
              <a:rPr lang="it-IT" b="1" dirty="0" smtClean="0">
                <a:latin typeface="Baskerville"/>
                <a:cs typeface="Baskerville"/>
              </a:rPr>
              <a:t>iustizia da noi, su nostra misura,</a:t>
            </a:r>
          </a:p>
          <a:p>
            <a:pPr marL="0" indent="0">
              <a:buNone/>
            </a:pPr>
            <a:r>
              <a:rPr lang="it-IT" b="1" dirty="0" smtClean="0">
                <a:latin typeface="Baskerville"/>
                <a:cs typeface="Baskerville"/>
              </a:rPr>
              <a:t>e rispondere, colpo su colpo:</a:t>
            </a:r>
          </a:p>
          <a:p>
            <a:pPr marL="0" indent="0">
              <a:buNone/>
            </a:pPr>
            <a:r>
              <a:rPr lang="it-IT" b="1" dirty="0">
                <a:latin typeface="Baskerville"/>
                <a:cs typeface="Baskerville"/>
              </a:rPr>
              <a:t>è</a:t>
            </a:r>
            <a:r>
              <a:rPr lang="it-IT" b="1" dirty="0" smtClean="0">
                <a:latin typeface="Baskerville"/>
                <a:cs typeface="Baskerville"/>
              </a:rPr>
              <a:t> questo il cancro che ci divora,</a:t>
            </a:r>
          </a:p>
          <a:p>
            <a:pPr marL="0" indent="0">
              <a:buNone/>
            </a:pPr>
            <a:r>
              <a:rPr lang="it-IT" b="1" dirty="0">
                <a:latin typeface="Baskerville"/>
                <a:cs typeface="Baskerville"/>
              </a:rPr>
              <a:t>c</a:t>
            </a:r>
            <a:r>
              <a:rPr lang="it-IT" b="1" dirty="0" smtClean="0">
                <a:latin typeface="Baskerville"/>
                <a:cs typeface="Baskerville"/>
              </a:rPr>
              <a:t>he almeno i tuoi credenti</a:t>
            </a:r>
          </a:p>
          <a:p>
            <a:pPr marL="0" indent="0">
              <a:buNone/>
            </a:pPr>
            <a:r>
              <a:rPr lang="it-IT" b="1" dirty="0">
                <a:latin typeface="Baskerville"/>
                <a:cs typeface="Baskerville"/>
              </a:rPr>
              <a:t>e</a:t>
            </a:r>
            <a:r>
              <a:rPr lang="it-IT" b="1" dirty="0" smtClean="0">
                <a:latin typeface="Baskerville"/>
                <a:cs typeface="Baskerville"/>
              </a:rPr>
              <a:t>stirpino dal loro cuore</a:t>
            </a:r>
          </a:p>
          <a:p>
            <a:pPr marL="0" indent="0">
              <a:buNone/>
            </a:pPr>
            <a:r>
              <a:rPr lang="it-IT" b="1" dirty="0">
                <a:latin typeface="Baskerville"/>
                <a:cs typeface="Baskerville"/>
              </a:rPr>
              <a:t>p</a:t>
            </a:r>
            <a:r>
              <a:rPr lang="it-IT" b="1" dirty="0" smtClean="0">
                <a:latin typeface="Baskerville"/>
                <a:cs typeface="Baskerville"/>
              </a:rPr>
              <a:t>erfino l’idea del nemico. Amen!</a:t>
            </a:r>
          </a:p>
          <a:p>
            <a:pPr marL="0" indent="0">
              <a:buNone/>
            </a:pPr>
            <a:r>
              <a:rPr lang="it-IT" dirty="0" smtClean="0"/>
              <a:t>                                                                       </a:t>
            </a:r>
            <a:r>
              <a:rPr lang="it-IT" i="1" dirty="0" smtClean="0"/>
              <a:t>D.M. Turoldo</a:t>
            </a:r>
            <a:endParaRPr lang="it-IT" i="1" dirty="0"/>
          </a:p>
        </p:txBody>
      </p:sp>
    </p:spTree>
    <p:extLst>
      <p:ext uri="{BB962C8B-B14F-4D97-AF65-F5344CB8AC3E}">
        <p14:creationId xmlns:p14="http://schemas.microsoft.com/office/powerpoint/2010/main" xmlns="" val="38364781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71500" y="285750"/>
            <a:ext cx="8001000" cy="5734050"/>
          </a:xfrm>
        </p:spPr>
        <p:txBody>
          <a:bodyPr>
            <a:normAutofit fontScale="92500" lnSpcReduction="10000"/>
          </a:bodyPr>
          <a:lstStyle/>
          <a:p>
            <a:pPr algn="ctr"/>
            <a:r>
              <a:rPr lang="it-IT" b="1" u="sng" dirty="0">
                <a:solidFill>
                  <a:srgbClr val="FF0000"/>
                </a:solidFill>
              </a:rPr>
              <a:t>Vendetta, perdono, </a:t>
            </a:r>
            <a:r>
              <a:rPr lang="it-IT" b="1" u="sng" dirty="0" smtClean="0">
                <a:solidFill>
                  <a:srgbClr val="FF0000"/>
                </a:solidFill>
              </a:rPr>
              <a:t>amore  </a:t>
            </a:r>
            <a:r>
              <a:rPr lang="it-IT" dirty="0" smtClean="0"/>
              <a:t>(Mt 5,38-48)</a:t>
            </a:r>
            <a:endParaRPr lang="it-IT" dirty="0"/>
          </a:p>
          <a:p>
            <a:pPr marL="0" indent="0">
              <a:buNone/>
            </a:pPr>
            <a:r>
              <a:rPr lang="it-IT" dirty="0"/>
              <a:t>	</a:t>
            </a:r>
            <a:r>
              <a:rPr lang="it-IT" dirty="0" smtClean="0"/>
              <a:t>Avete </a:t>
            </a:r>
            <a:r>
              <a:rPr lang="it-IT" dirty="0"/>
              <a:t>inteso che fu detto: Occhio per occhio e dente per dente. </a:t>
            </a:r>
            <a:r>
              <a:rPr lang="it-IT" dirty="0" smtClean="0"/>
              <a:t>Ma </a:t>
            </a:r>
            <a:r>
              <a:rPr lang="it-IT" dirty="0"/>
              <a:t>io vi dico di non opporvi al malvagio; anzi, se uno ti dà uno schiaffo sulla guancia destra, tu </a:t>
            </a:r>
            <a:r>
              <a:rPr lang="it-IT" dirty="0" err="1"/>
              <a:t>pórgigli</a:t>
            </a:r>
            <a:r>
              <a:rPr lang="it-IT" dirty="0"/>
              <a:t> anche l'altra, </a:t>
            </a:r>
            <a:r>
              <a:rPr lang="it-IT" dirty="0" smtClean="0"/>
              <a:t>e </a:t>
            </a:r>
            <a:r>
              <a:rPr lang="it-IT" dirty="0"/>
              <a:t>a chi vuole portarti in tribunale e toglierti la tunica, tu lascia anche il mantello. </a:t>
            </a:r>
            <a:r>
              <a:rPr lang="it-IT" dirty="0" smtClean="0"/>
              <a:t>E </a:t>
            </a:r>
            <a:r>
              <a:rPr lang="it-IT" dirty="0"/>
              <a:t>se uno ti costringerà ad accompagnarlo per un miglio, tu con lui fanne due. </a:t>
            </a:r>
            <a:r>
              <a:rPr lang="it-IT" dirty="0" smtClean="0"/>
              <a:t>Da</a:t>
            </a:r>
            <a:r>
              <a:rPr lang="it-IT" dirty="0"/>
              <a:t>' a chi ti chiede, e a chi desidera da te un prestito non voltare le spalle.</a:t>
            </a:r>
          </a:p>
          <a:p>
            <a:pPr marL="0" indent="0">
              <a:buNone/>
            </a:pPr>
            <a:r>
              <a:rPr lang="it-IT" dirty="0"/>
              <a:t>	</a:t>
            </a:r>
            <a:r>
              <a:rPr lang="it-IT" dirty="0" smtClean="0"/>
              <a:t>Avete </a:t>
            </a:r>
            <a:r>
              <a:rPr lang="it-IT" dirty="0"/>
              <a:t>inteso che fu detto: Amerai il tuo prossimo e odierai il tuo nemico. </a:t>
            </a:r>
            <a:r>
              <a:rPr lang="it-IT" dirty="0" smtClean="0"/>
              <a:t>Ma </a:t>
            </a:r>
            <a:r>
              <a:rPr lang="it-IT" dirty="0"/>
              <a:t>io vi dico: amate i vostri nemici e pregate per quelli che vi perseguitano, </a:t>
            </a:r>
            <a:r>
              <a:rPr lang="it-IT" dirty="0" smtClean="0"/>
              <a:t>affinché </a:t>
            </a:r>
            <a:r>
              <a:rPr lang="it-IT" dirty="0"/>
              <a:t>siate figli del Padre vostro che è nei cieli; egli fa sorgere il suo sole sui cattivi e sui buoni, e fa piovere sui giusti e sugli ingiusti. </a:t>
            </a:r>
            <a:r>
              <a:rPr lang="it-IT" dirty="0" smtClean="0"/>
              <a:t>Infatti</a:t>
            </a:r>
            <a:r>
              <a:rPr lang="it-IT" dirty="0"/>
              <a:t>, se amate quelli che vi amano, quale ricompensa ne avete? Non fanno così anche i pubblicani? </a:t>
            </a:r>
            <a:r>
              <a:rPr lang="it-IT" dirty="0" smtClean="0"/>
              <a:t>E </a:t>
            </a:r>
            <a:r>
              <a:rPr lang="it-IT" dirty="0"/>
              <a:t>se date il saluto soltanto ai vostri fratelli, che cosa fate di straordinario? Non fanno così anche i pagani? </a:t>
            </a:r>
            <a:r>
              <a:rPr lang="it-IT" dirty="0" smtClean="0"/>
              <a:t>Voi</a:t>
            </a:r>
            <a:r>
              <a:rPr lang="it-IT" dirty="0"/>
              <a:t>, dunque, siate perfetti come è perfetto il Padre vostro celeste.</a:t>
            </a:r>
          </a:p>
        </p:txBody>
      </p:sp>
    </p:spTree>
    <p:extLst>
      <p:ext uri="{BB962C8B-B14F-4D97-AF65-F5344CB8AC3E}">
        <p14:creationId xmlns:p14="http://schemas.microsoft.com/office/powerpoint/2010/main" xmlns="" val="27566151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71500" y="206375"/>
            <a:ext cx="8001000" cy="6318250"/>
          </a:xfrm>
        </p:spPr>
        <p:txBody>
          <a:bodyPr>
            <a:normAutofit fontScale="92500" lnSpcReduction="20000"/>
          </a:bodyPr>
          <a:lstStyle/>
          <a:p>
            <a:pPr algn="ctr"/>
            <a:r>
              <a:rPr lang="fr-FR" sz="3200" b="1" u="sng" cap="small" dirty="0" smtClean="0">
                <a:solidFill>
                  <a:srgbClr val="0000FF"/>
                </a:solidFill>
              </a:rPr>
              <a:t>Perché</a:t>
            </a:r>
            <a:r>
              <a:rPr lang="it-IT" sz="3200" b="1" u="sng" cap="small" dirty="0" smtClean="0">
                <a:solidFill>
                  <a:srgbClr val="0000FF"/>
                </a:solidFill>
              </a:rPr>
              <a:t> perdonare?</a:t>
            </a:r>
          </a:p>
          <a:p>
            <a:pPr algn="ctr"/>
            <a:endParaRPr lang="it-IT" sz="3200" b="1" dirty="0" smtClean="0">
              <a:solidFill>
                <a:srgbClr val="FF0000"/>
              </a:solidFill>
            </a:endParaRPr>
          </a:p>
          <a:p>
            <a:pPr marL="0" indent="0" algn="ctr">
              <a:buNone/>
            </a:pPr>
            <a:r>
              <a:rPr lang="it-IT" b="1" dirty="0" smtClean="0">
                <a:solidFill>
                  <a:srgbClr val="0000FF"/>
                </a:solidFill>
              </a:rPr>
              <a:t>Il perdono è un “</a:t>
            </a:r>
            <a:r>
              <a:rPr lang="it-IT" b="1" u="sng" dirty="0" smtClean="0">
                <a:solidFill>
                  <a:srgbClr val="0000FF"/>
                </a:solidFill>
              </a:rPr>
              <a:t>colpo di spugna</a:t>
            </a:r>
            <a:r>
              <a:rPr lang="it-IT" b="1" dirty="0" smtClean="0">
                <a:solidFill>
                  <a:srgbClr val="0000FF"/>
                </a:solidFill>
              </a:rPr>
              <a:t>” o un “</a:t>
            </a:r>
            <a:r>
              <a:rPr lang="it-IT" b="1" u="sng" dirty="0" smtClean="0">
                <a:solidFill>
                  <a:srgbClr val="0000FF"/>
                </a:solidFill>
              </a:rPr>
              <a:t>colpo di remi</a:t>
            </a:r>
            <a:r>
              <a:rPr lang="it-IT" b="1" dirty="0" smtClean="0">
                <a:solidFill>
                  <a:srgbClr val="0000FF"/>
                </a:solidFill>
              </a:rPr>
              <a:t>”?</a:t>
            </a:r>
          </a:p>
          <a:p>
            <a:pPr marL="0" indent="0" algn="ctr">
              <a:buNone/>
            </a:pPr>
            <a:r>
              <a:rPr lang="it-IT" b="1" dirty="0" smtClean="0">
                <a:solidFill>
                  <a:srgbClr val="0000FF"/>
                </a:solidFill>
              </a:rPr>
              <a:t>Il perdono è un “</a:t>
            </a:r>
            <a:r>
              <a:rPr lang="it-IT" b="1" u="sng" dirty="0" smtClean="0">
                <a:solidFill>
                  <a:srgbClr val="0000FF"/>
                </a:solidFill>
              </a:rPr>
              <a:t>prodotto</a:t>
            </a:r>
            <a:r>
              <a:rPr lang="it-IT" b="1" dirty="0" smtClean="0">
                <a:solidFill>
                  <a:srgbClr val="0000FF"/>
                </a:solidFill>
              </a:rPr>
              <a:t>” o un “</a:t>
            </a:r>
            <a:r>
              <a:rPr lang="it-IT" b="1" u="sng" dirty="0" smtClean="0">
                <a:solidFill>
                  <a:srgbClr val="0000FF"/>
                </a:solidFill>
              </a:rPr>
              <a:t>frutto</a:t>
            </a:r>
            <a:r>
              <a:rPr lang="it-IT" b="1" dirty="0" smtClean="0">
                <a:solidFill>
                  <a:srgbClr val="0000FF"/>
                </a:solidFill>
              </a:rPr>
              <a:t>”?</a:t>
            </a:r>
            <a:endParaRPr lang="it-IT" b="1" dirty="0">
              <a:solidFill>
                <a:srgbClr val="0000FF"/>
              </a:solidFill>
            </a:endParaRPr>
          </a:p>
          <a:p>
            <a:pPr>
              <a:buAutoNum type="arabicPeriod"/>
            </a:pPr>
            <a:r>
              <a:rPr lang="it-IT" b="1" u="sng" dirty="0">
                <a:solidFill>
                  <a:srgbClr val="FF0000"/>
                </a:solidFill>
              </a:rPr>
              <a:t>L</a:t>
            </a:r>
            <a:r>
              <a:rPr lang="it-IT" b="1" u="sng" dirty="0" smtClean="0">
                <a:solidFill>
                  <a:srgbClr val="FF0000"/>
                </a:solidFill>
              </a:rPr>
              <a:t>’epidemia delle rappresaglie</a:t>
            </a:r>
            <a:r>
              <a:rPr lang="it-IT" dirty="0" smtClean="0"/>
              <a:t>. Uscire dalla logica della vendetta, che agisce come l’alcool: stordisce e avvelena dando l’illusione della liberazione e del ben-essere.</a:t>
            </a:r>
          </a:p>
          <a:p>
            <a:pPr>
              <a:buAutoNum type="arabicPeriod"/>
            </a:pPr>
            <a:r>
              <a:rPr lang="it-IT" b="1" u="sng" dirty="0" smtClean="0">
                <a:solidFill>
                  <a:srgbClr val="FF0000"/>
                </a:solidFill>
              </a:rPr>
              <a:t>Paralisi e stress</a:t>
            </a:r>
            <a:r>
              <a:rPr lang="it-IT" dirty="0" smtClean="0"/>
              <a:t>. Un mondo senza perdono vive nello stress generato da un risentimento perpetuo. Alla fine tutti guardano tutti con sospetto e cercano di garantirsi da ogni rischio. In effetti, a chi si potrebbe dare ancora fiducia? Senza perdono si invecchia prima del tempo: non si fanno più progetti per il futuro, ma desideriamo soltanto una riparazione per il passato (“chi medita vendetta, scavi sempre DUE tombe!”). Una comunità che si ipnotizza sul suo passato rischia </a:t>
            </a:r>
            <a:r>
              <a:rPr lang="it-IT" u="sng" dirty="0" smtClean="0"/>
              <a:t>l’arteriosclerosi</a:t>
            </a:r>
            <a:r>
              <a:rPr lang="it-IT" dirty="0" smtClean="0"/>
              <a:t> e la </a:t>
            </a:r>
            <a:r>
              <a:rPr lang="it-IT" u="sng" dirty="0" err="1" smtClean="0"/>
              <a:t>sclerocardia</a:t>
            </a:r>
            <a:r>
              <a:rPr lang="it-IT" dirty="0" smtClean="0"/>
              <a:t> …</a:t>
            </a:r>
            <a:endParaRPr lang="it-IT" dirty="0"/>
          </a:p>
        </p:txBody>
      </p:sp>
    </p:spTree>
    <p:extLst>
      <p:ext uri="{BB962C8B-B14F-4D97-AF65-F5344CB8AC3E}">
        <p14:creationId xmlns:p14="http://schemas.microsoft.com/office/powerpoint/2010/main" xmlns="" val="2808927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0375" y="349249"/>
            <a:ext cx="8255000" cy="6143625"/>
          </a:xfrm>
        </p:spPr>
        <p:txBody>
          <a:bodyPr>
            <a:normAutofit fontScale="92500" lnSpcReduction="10000"/>
          </a:bodyPr>
          <a:lstStyle/>
          <a:p>
            <a:pPr algn="ctr"/>
            <a:r>
              <a:rPr lang="it-IT" sz="3200" b="1" u="sng" cap="small" dirty="0" smtClean="0">
                <a:solidFill>
                  <a:srgbClr val="0000FF"/>
                </a:solidFill>
              </a:rPr>
              <a:t>Che cosa il perdono NON è!</a:t>
            </a:r>
          </a:p>
          <a:p>
            <a:pPr marL="0" indent="0" algn="just">
              <a:buNone/>
            </a:pPr>
            <a:r>
              <a:rPr lang="it-IT" dirty="0" smtClean="0"/>
              <a:t>Il perdono è simile ad una pianta che cresce in un giardino dove prosperano tante altre piante dello stesso gruppo botanico. Queste piante, tuttavia, è preferibile non confonderle. </a:t>
            </a:r>
          </a:p>
          <a:p>
            <a:pPr marL="0" indent="0">
              <a:buNone/>
            </a:pPr>
            <a:r>
              <a:rPr lang="it-IT" b="1" cap="small" dirty="0" smtClean="0">
                <a:solidFill>
                  <a:srgbClr val="FF0000"/>
                </a:solidFill>
              </a:rPr>
              <a:t>1. Dimenticare? </a:t>
            </a:r>
          </a:p>
          <a:p>
            <a:pPr marL="0" indent="0">
              <a:buNone/>
            </a:pPr>
            <a:r>
              <a:rPr lang="it-IT" dirty="0" smtClean="0"/>
              <a:t>Il perdonare non richiede che si sia dimenticato: quando si dimentica, non è nemmeno più possibile perdonare, perché non resta semplicemente più niente da perdonare.</a:t>
            </a:r>
          </a:p>
          <a:p>
            <a:pPr marL="0" indent="0">
              <a:buNone/>
            </a:pPr>
            <a:r>
              <a:rPr lang="it-IT" b="1" cap="small" dirty="0" smtClean="0">
                <a:solidFill>
                  <a:srgbClr val="FF0000"/>
                </a:solidFill>
              </a:rPr>
              <a:t>2. Negare</a:t>
            </a:r>
            <a:r>
              <a:rPr lang="it-IT" b="1" cap="small" dirty="0">
                <a:solidFill>
                  <a:srgbClr val="FF0000"/>
                </a:solidFill>
              </a:rPr>
              <a:t>? </a:t>
            </a:r>
            <a:endParaRPr lang="it-IT" b="1" cap="small" dirty="0" smtClean="0">
              <a:solidFill>
                <a:srgbClr val="FF0000"/>
              </a:solidFill>
            </a:endParaRPr>
          </a:p>
          <a:p>
            <a:pPr marL="0" indent="0">
              <a:buNone/>
            </a:pPr>
            <a:r>
              <a:rPr lang="it-IT" dirty="0" smtClean="0"/>
              <a:t>Perdonare non è rifiutare di riconoscere la colpa o negarla. Non si guarisce da una malattia cancellandola, o non diagnosticandola. Si rischia di lavorare molto a livello </a:t>
            </a:r>
            <a:r>
              <a:rPr lang="it-IT" i="1" dirty="0" smtClean="0"/>
              <a:t>cerebrale</a:t>
            </a:r>
            <a:r>
              <a:rPr lang="it-IT" dirty="0" smtClean="0"/>
              <a:t>, ma sono trascurati i sentimenti e le emozioni (che prima o poi presenteranno il loro conto!).</a:t>
            </a:r>
            <a:endParaRPr lang="it-IT" dirty="0"/>
          </a:p>
        </p:txBody>
      </p:sp>
    </p:spTree>
    <p:extLst>
      <p:ext uri="{BB962C8B-B14F-4D97-AF65-F5344CB8AC3E}">
        <p14:creationId xmlns:p14="http://schemas.microsoft.com/office/powerpoint/2010/main" xmlns="" val="3634886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55625" y="365125"/>
            <a:ext cx="8001000" cy="6111875"/>
          </a:xfrm>
        </p:spPr>
        <p:txBody>
          <a:bodyPr>
            <a:normAutofit/>
          </a:bodyPr>
          <a:lstStyle/>
          <a:p>
            <a:pPr marL="0" indent="0">
              <a:buNone/>
            </a:pPr>
            <a:r>
              <a:rPr lang="it-IT" b="1" cap="small" dirty="0" smtClean="0">
                <a:solidFill>
                  <a:srgbClr val="FF0000"/>
                </a:solidFill>
              </a:rPr>
              <a:t>3. Una forzatura della Volontà? </a:t>
            </a:r>
          </a:p>
          <a:p>
            <a:pPr marL="0" indent="0" algn="just">
              <a:lnSpc>
                <a:spcPct val="120000"/>
              </a:lnSpc>
              <a:buNone/>
            </a:pPr>
            <a:r>
              <a:rPr lang="it-IT" sz="2600" dirty="0" smtClean="0"/>
              <a:t>A volte immaginiamo che il perdono sia un puro atto della volontà, una prodezza della disciplina di sé. Si chiamano a raccolta tutte le energie della volontà e poi si grida: “Io ti perdono”. Ma non è vero!</a:t>
            </a:r>
            <a:r>
              <a:rPr lang="it-IT" sz="2600" dirty="0"/>
              <a:t> </a:t>
            </a:r>
            <a:r>
              <a:rPr lang="it-IT" sz="2600" dirty="0" smtClean="0"/>
              <a:t>Il perdono è un atto complesso, figlio di tutte le nostre facoltà: pensiero, sentimento, passioni, emozioni, memoria e immaginazione. </a:t>
            </a:r>
          </a:p>
          <a:p>
            <a:pPr marL="0" indent="0" algn="just">
              <a:lnSpc>
                <a:spcPct val="120000"/>
              </a:lnSpc>
              <a:buNone/>
            </a:pPr>
            <a:r>
              <a:rPr lang="it-IT" sz="2600" dirty="0" smtClean="0"/>
              <a:t>Il male ci ha colpito e ci ha fatto soffrire in tutto il nostro essere: è dunque tutto il nostro essere che il perdono coinvolgerà.</a:t>
            </a:r>
            <a:endParaRPr lang="it-IT" sz="2600" b="1" cap="small" dirty="0">
              <a:solidFill>
                <a:srgbClr val="FF0000"/>
              </a:solidFill>
            </a:endParaRPr>
          </a:p>
        </p:txBody>
      </p:sp>
    </p:spTree>
    <p:extLst>
      <p:ext uri="{BB962C8B-B14F-4D97-AF65-F5344CB8AC3E}">
        <p14:creationId xmlns:p14="http://schemas.microsoft.com/office/powerpoint/2010/main" xmlns="" val="761631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71500" y="365125"/>
            <a:ext cx="8001000" cy="5654675"/>
          </a:xfrm>
        </p:spPr>
        <p:txBody>
          <a:bodyPr/>
          <a:lstStyle/>
          <a:p>
            <a:pPr marL="0" indent="0">
              <a:buNone/>
            </a:pPr>
            <a:r>
              <a:rPr lang="it-IT" b="1" cap="small" dirty="0">
                <a:solidFill>
                  <a:srgbClr val="FF0000"/>
                </a:solidFill>
              </a:rPr>
              <a:t>4. Ritrovarsi come prima dell’Offesa? </a:t>
            </a:r>
          </a:p>
          <a:p>
            <a:pPr marL="0" indent="0" algn="just">
              <a:lnSpc>
                <a:spcPct val="120000"/>
              </a:lnSpc>
              <a:buNone/>
            </a:pPr>
            <a:r>
              <a:rPr lang="it-IT" dirty="0" smtClean="0"/>
              <a:t>Perdonare non è </a:t>
            </a:r>
            <a:r>
              <a:rPr lang="it-IT" dirty="0" err="1" smtClean="0"/>
              <a:t>ri</a:t>
            </a:r>
            <a:r>
              <a:rPr lang="it-IT" dirty="0" smtClean="0"/>
              <a:t>-cominciare tutto come prima della colpa, cancellare ciò che si è prodotto. Le nostre azione non sono mai neutre. Esse producono sempre degli effetti, che sembrano poi prendere vita autonoma.</a:t>
            </a:r>
          </a:p>
          <a:p>
            <a:pPr marL="0" indent="0" algn="just">
              <a:lnSpc>
                <a:spcPct val="120000"/>
              </a:lnSpc>
              <a:buNone/>
            </a:pPr>
            <a:r>
              <a:rPr lang="it-IT" dirty="0" smtClean="0"/>
              <a:t>Colui che ha rotto un vaso può profondere grande impegno nell’incollare i pezzi, ma le sue fessure resteranno sempre visibili. Bisogna avere il coraggio di guardare e di convivere con “fessure”: la vita può continuare, anzi deve continuare non nonostante queste “fessure”, ma proprio perché esse ci sono.</a:t>
            </a:r>
            <a:endParaRPr lang="it-IT" dirty="0"/>
          </a:p>
        </p:txBody>
      </p:sp>
    </p:spTree>
    <p:extLst>
      <p:ext uri="{BB962C8B-B14F-4D97-AF65-F5344CB8AC3E}">
        <p14:creationId xmlns:p14="http://schemas.microsoft.com/office/powerpoint/2010/main" xmlns="" val="30384378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49250" y="349250"/>
            <a:ext cx="8223250" cy="6223000"/>
          </a:xfrm>
        </p:spPr>
        <p:txBody>
          <a:bodyPr/>
          <a:lstStyle/>
          <a:p>
            <a:pPr marL="0" indent="0">
              <a:buNone/>
            </a:pPr>
            <a:r>
              <a:rPr lang="it-IT" b="1" cap="small" dirty="0">
                <a:solidFill>
                  <a:srgbClr val="FF0000"/>
                </a:solidFill>
              </a:rPr>
              <a:t>5. Rinunciare ai propri Diritti? </a:t>
            </a:r>
          </a:p>
          <a:p>
            <a:pPr marL="0" indent="0" algn="just">
              <a:buNone/>
            </a:pPr>
            <a:r>
              <a:rPr lang="it-IT" dirty="0" smtClean="0"/>
              <a:t>L’ingiustizia deve essere corretta in tutta la misura del possibile. L’amore non sostituisce la giustizia; lungi dal neutralizzarla, la porta alla sua perfezione. Le decisioni della giustizia si collocano nell’ordine oggettivo; tentano di rettificare le relazioni falsate tra le persone. Il perdono è di un ordine diverso: è un libero atto di amore fraterno e di bontà che va al di là dello stretto obbligo. La decisione giudiziaria ha come fonte la legge e il diritto, mentre la carità è la sorgente del perdono.</a:t>
            </a:r>
          </a:p>
          <a:p>
            <a:pPr marL="0" indent="0" algn="just">
              <a:buNone/>
            </a:pPr>
            <a:r>
              <a:rPr lang="it-IT" dirty="0" smtClean="0"/>
              <a:t>Attenzione al buonismo, alla falsa tolleranza, al rispetto che non responsabilizzano, che non fanno crescere le persone, ma creano separazioni raffinate, che alla fine sconfinano con l’indifferenza!</a:t>
            </a:r>
            <a:endParaRPr lang="it-IT" b="1" cap="small" dirty="0">
              <a:solidFill>
                <a:srgbClr val="FF0000"/>
              </a:solidFill>
            </a:endParaRPr>
          </a:p>
          <a:p>
            <a:endParaRPr lang="it-IT" dirty="0"/>
          </a:p>
        </p:txBody>
      </p:sp>
    </p:spTree>
    <p:extLst>
      <p:ext uri="{BB962C8B-B14F-4D97-AF65-F5344CB8AC3E}">
        <p14:creationId xmlns:p14="http://schemas.microsoft.com/office/powerpoint/2010/main" xmlns="" val="35501371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44500" y="333375"/>
            <a:ext cx="8128000" cy="6127750"/>
          </a:xfrm>
        </p:spPr>
        <p:txBody>
          <a:bodyPr>
            <a:normAutofit fontScale="92500" lnSpcReduction="10000"/>
          </a:bodyPr>
          <a:lstStyle/>
          <a:p>
            <a:pPr marL="0" indent="0">
              <a:buNone/>
            </a:pPr>
            <a:r>
              <a:rPr lang="it-IT" b="1" cap="small" dirty="0">
                <a:solidFill>
                  <a:srgbClr val="FF0000"/>
                </a:solidFill>
              </a:rPr>
              <a:t>6. Scusare?</a:t>
            </a:r>
          </a:p>
          <a:p>
            <a:pPr marL="0" indent="0" algn="just">
              <a:buNone/>
            </a:pPr>
            <a:r>
              <a:rPr lang="it-IT" dirty="0" smtClean="0"/>
              <a:t>Perdona non vuol dire nemmeno scusare. Questo equivarrebbe a minimizzare la colpa. </a:t>
            </a:r>
          </a:p>
          <a:p>
            <a:pPr marL="0" indent="0" algn="just">
              <a:buNone/>
            </a:pPr>
            <a:r>
              <a:rPr lang="it-IT" dirty="0" smtClean="0"/>
              <a:t>Certamente bisogna porre attenzione a tutte le attenuanti o ai determinismi possono aver spinto la persona a determinarsi in senso negativo: purché non diventino alibi facilmente assolutori (è ancora giovane …, ha avuto un’infanzia difficile …, appartiene ad un’altra generazione …, ormai è vecchio …, </a:t>
            </a:r>
            <a:r>
              <a:rPr lang="it-IT" dirty="0" err="1" smtClean="0"/>
              <a:t>etc</a:t>
            </a:r>
            <a:r>
              <a:rPr lang="it-IT" dirty="0" smtClean="0"/>
              <a:t>…). </a:t>
            </a:r>
          </a:p>
          <a:p>
            <a:pPr marL="0" indent="0" algn="just">
              <a:buNone/>
            </a:pPr>
            <a:r>
              <a:rPr lang="it-IT" dirty="0" smtClean="0"/>
              <a:t>Scusando troppo, si rischia di ledere la dignità stessa della persona, dal momento che la si considera incapace di riscattarsi. In questo modo scusarlo vuol dire disprezzarlo: “ti perdono, tanto sei mediocre e capace solo di male e non di bene”.</a:t>
            </a:r>
          </a:p>
          <a:p>
            <a:pPr marL="0" indent="0" algn="just">
              <a:buNone/>
            </a:pPr>
            <a:r>
              <a:rPr lang="it-IT" dirty="0" smtClean="0"/>
              <a:t>Cfr. Adamo ed Eva e il loro interrogatorio: nonostante il male, Dio li reputa ancora capaci di dare una risposta, di reagire al male, di assumersi delle responsabilità …</a:t>
            </a:r>
            <a:endParaRPr lang="it-IT" b="1" cap="small" dirty="0">
              <a:solidFill>
                <a:srgbClr val="FF0000"/>
              </a:solidFill>
            </a:endParaRPr>
          </a:p>
          <a:p>
            <a:pPr marL="0" indent="0">
              <a:buNone/>
            </a:pPr>
            <a:endParaRPr lang="it-IT" dirty="0"/>
          </a:p>
        </p:txBody>
      </p:sp>
    </p:spTree>
    <p:extLst>
      <p:ext uri="{BB962C8B-B14F-4D97-AF65-F5344CB8AC3E}">
        <p14:creationId xmlns:p14="http://schemas.microsoft.com/office/powerpoint/2010/main" xmlns="" val="82505281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Diario di viaggio">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Travelogue">
      <a:majorFont>
        <a:latin typeface="Calisto MT"/>
        <a:ea typeface=""/>
        <a:cs typeface=""/>
        <a:font script="Jpan" typeface="ＭＳ 明朝"/>
      </a:majorFont>
      <a:minorFont>
        <a:latin typeface="Calisto MT"/>
        <a:ea typeface=""/>
        <a:cs typeface=""/>
        <a:font script="Jpan" typeface="ＭＳ 明朝"/>
      </a:minorFont>
    </a:fontScheme>
    <a:fmtScheme name="Travelogue">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Diario di viaggio.thmx</Template>
  <TotalTime>524</TotalTime>
  <Words>1431</Words>
  <Application>Microsoft Office PowerPoint</Application>
  <PresentationFormat>Presentazione su schermo (4:3)</PresentationFormat>
  <Paragraphs>82</Paragraphs>
  <Slides>16</Slides>
  <Notes>0</Notes>
  <HiddenSlides>0</HiddenSlides>
  <MMClips>0</MMClips>
  <ScaleCrop>false</ScaleCrop>
  <HeadingPairs>
    <vt:vector size="4" baseType="variant">
      <vt:variant>
        <vt:lpstr>Tema</vt:lpstr>
      </vt:variant>
      <vt:variant>
        <vt:i4>1</vt:i4>
      </vt:variant>
      <vt:variant>
        <vt:lpstr>Titoli diapositive</vt:lpstr>
      </vt:variant>
      <vt:variant>
        <vt:i4>16</vt:i4>
      </vt:variant>
    </vt:vector>
  </HeadingPairs>
  <TitlesOfParts>
    <vt:vector size="17" baseType="lpstr">
      <vt:lpstr>Diario di viaggio</vt:lpstr>
      <vt:lpstr>  Le esigenze  della vita cristiana   </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dc:creator>
  <cp:lastModifiedBy>Sandra</cp:lastModifiedBy>
  <cp:revision>131</cp:revision>
  <dcterms:created xsi:type="dcterms:W3CDTF">2013-06-30T09:00:55Z</dcterms:created>
  <dcterms:modified xsi:type="dcterms:W3CDTF">2013-10-03T17:51:15Z</dcterms:modified>
</cp:coreProperties>
</file>